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Lobster"/>
      <p:regular r:id="rId15"/>
    </p:embeddedFont>
    <p:embeddedFont>
      <p:font typeface="Caveat" panose="020B0604020202020204" charset="0"/>
      <p:regular r:id="rId16"/>
      <p:bold r:id="rId17"/>
    </p:embeddedFont>
    <p:embeddedFont>
      <p:font typeface="Georgia" panose="02040502050405020303" pitchFamily="18" charset="0"/>
      <p:regular r:id="rId18"/>
      <p:bold r:id="rId19"/>
      <p:italic r:id="rId20"/>
      <p:boldItalic r:id="rId21"/>
    </p:embeddedFont>
    <p:embeddedFont>
      <p:font typeface="IBM Plex Sans Condensed" panose="020B0604020202020204" charset="0"/>
      <p:regular r:id="rId22"/>
      <p:bold r:id="rId23"/>
      <p:italic r:id="rId24"/>
      <p:boldItalic r:id="rId25"/>
    </p:embeddedFont>
    <p:embeddedFont>
      <p:font typeface="Frank Ruhl Libre" panose="020B0604020202020204" charset="-79"/>
      <p:regular r:id="rId26"/>
      <p:bold r:id="rId27"/>
    </p:embeddedFont>
    <p:embeddedFont>
      <p:font typeface="Comfortaa" panose="020B0604020202020204" charset="0"/>
      <p:regular r:id="rId28"/>
      <p:bold r:id="rId29"/>
    </p:embeddedFont>
    <p:embeddedFont>
      <p:font typeface="Frank Ruhl Libre Light" panose="020B0604020202020204" charset="-79"/>
      <p:regular r:id="rId30"/>
      <p:bold r:id="rId31"/>
    </p:embeddedFont>
    <p:embeddedFont>
      <p:font typeface="Calibri" panose="020F050202020403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47ABD2A-9F2D-4104-88E5-E5F3D8C37571}">
  <a:tblStyle styleId="{047ABD2A-9F2D-4104-88E5-E5F3D8C37571}"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62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s>
</file>

<file path=ppt/media/image1.png>
</file>

<file path=ppt/media/image10.png>
</file>

<file path=ppt/media/image11.gif>
</file>

<file path=ppt/media/image12.png>
</file>

<file path=ppt/media/image13.png>
</file>

<file path=ppt/media/image14.gif>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35212515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66041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71236b61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71236b61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8944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714f3504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714f3504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1469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571236b61a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71236b61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0217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1066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9252c83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9252c83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3290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7129e1177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7129e1177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83750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89258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57129e117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57129e117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93707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571236b61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571236b61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04772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57129e1177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57129e117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3477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571236b61a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571236b61a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28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1998100" y="604500"/>
            <a:ext cx="3597600" cy="3934500"/>
          </a:xfrm>
          <a:prstGeom prst="rect">
            <a:avLst/>
          </a:prstGeom>
        </p:spPr>
        <p:txBody>
          <a:bodyPr spcFirstLastPara="1" wrap="square" lIns="0" tIns="0" rIns="0" bIns="0" anchor="ctr" anchorCtr="0"/>
          <a:lstStyle>
            <a:lvl1pPr lvl="0" algn="l">
              <a:spcBef>
                <a:spcPts val="0"/>
              </a:spcBef>
              <a:spcAft>
                <a:spcPts val="0"/>
              </a:spcAft>
              <a:buSzPts val="3600"/>
              <a:buNone/>
              <a:defRPr sz="36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a:endParaRPr/>
          </a:p>
        </p:txBody>
      </p:sp>
      <p:cxnSp>
        <p:nvCxnSpPr>
          <p:cNvPr id="13" name="Google Shape;13;p2"/>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1"/>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sp>
        <p:nvSpPr>
          <p:cNvPr id="15" name="Google Shape;15;p3"/>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 name="Google Shape;16;p3"/>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
        <p:nvSpPr>
          <p:cNvPr id="17" name="Google Shape;17;p3"/>
          <p:cNvSpPr txBox="1">
            <a:spLocks noGrp="1"/>
          </p:cNvSpPr>
          <p:nvPr>
            <p:ph type="ctrTitle"/>
          </p:nvPr>
        </p:nvSpPr>
        <p:spPr>
          <a:xfrm>
            <a:off x="1991250" y="1583350"/>
            <a:ext cx="3615600" cy="1159800"/>
          </a:xfrm>
          <a:prstGeom prst="rect">
            <a:avLst/>
          </a:prstGeom>
        </p:spPr>
        <p:txBody>
          <a:bodyPr spcFirstLastPara="1" wrap="square" lIns="0" tIns="0" rIns="0" bIns="0" anchor="b" anchorCtr="0"/>
          <a:lstStyle>
            <a:lvl1pPr lvl="0" algn="l"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endParaRPr/>
          </a:p>
        </p:txBody>
      </p:sp>
      <p:sp>
        <p:nvSpPr>
          <p:cNvPr id="18" name="Google Shape;18;p3"/>
          <p:cNvSpPr txBox="1">
            <a:spLocks noGrp="1"/>
          </p:cNvSpPr>
          <p:nvPr>
            <p:ph type="subTitle" idx="1"/>
          </p:nvPr>
        </p:nvSpPr>
        <p:spPr>
          <a:xfrm>
            <a:off x="1991250" y="2840051"/>
            <a:ext cx="3615600" cy="784800"/>
          </a:xfrm>
          <a:prstGeom prst="rect">
            <a:avLst/>
          </a:prstGeom>
        </p:spPr>
        <p:txBody>
          <a:bodyPr spcFirstLastPara="1" wrap="square" lIns="0" tIns="0" rIns="0" bIns="0" anchor="t" anchorCtr="0"/>
          <a:lstStyle>
            <a:lvl1pPr lvl="0" rtl="0">
              <a:spcBef>
                <a:spcPts val="0"/>
              </a:spcBef>
              <a:spcAft>
                <a:spcPts val="0"/>
              </a:spcAft>
              <a:buClr>
                <a:srgbClr val="6B6E81"/>
              </a:buClr>
              <a:buSzPts val="1800"/>
              <a:buNone/>
              <a:defRPr sz="1800"/>
            </a:lvl1pPr>
            <a:lvl2pPr lvl="1" rtl="0">
              <a:spcBef>
                <a:spcPts val="800"/>
              </a:spcBef>
              <a:spcAft>
                <a:spcPts val="0"/>
              </a:spcAft>
              <a:buClr>
                <a:srgbClr val="6B6E81"/>
              </a:buClr>
              <a:buSzPts val="1800"/>
              <a:buNone/>
              <a:defRPr sz="1800"/>
            </a:lvl2pPr>
            <a:lvl3pPr lvl="2" rtl="0">
              <a:spcBef>
                <a:spcPts val="800"/>
              </a:spcBef>
              <a:spcAft>
                <a:spcPts val="0"/>
              </a:spcAft>
              <a:buClr>
                <a:srgbClr val="6B6E81"/>
              </a:buClr>
              <a:buSzPts val="1800"/>
              <a:buNone/>
              <a:defRPr sz="1800"/>
            </a:lvl3pPr>
            <a:lvl4pPr lvl="3" rtl="0">
              <a:spcBef>
                <a:spcPts val="800"/>
              </a:spcBef>
              <a:spcAft>
                <a:spcPts val="0"/>
              </a:spcAft>
              <a:buClr>
                <a:srgbClr val="6B6E81"/>
              </a:buClr>
              <a:buSzPts val="1800"/>
              <a:buNone/>
              <a:defRPr sz="1800"/>
            </a:lvl4pPr>
            <a:lvl5pPr lvl="4" rtl="0">
              <a:spcBef>
                <a:spcPts val="800"/>
              </a:spcBef>
              <a:spcAft>
                <a:spcPts val="0"/>
              </a:spcAft>
              <a:buClr>
                <a:srgbClr val="6B6E81"/>
              </a:buClr>
              <a:buSzPts val="1800"/>
              <a:buNone/>
              <a:defRPr sz="1800"/>
            </a:lvl5pPr>
            <a:lvl6pPr lvl="5" rtl="0">
              <a:spcBef>
                <a:spcPts val="800"/>
              </a:spcBef>
              <a:spcAft>
                <a:spcPts val="0"/>
              </a:spcAft>
              <a:buClr>
                <a:srgbClr val="6B6E81"/>
              </a:buClr>
              <a:buSzPts val="1800"/>
              <a:buNone/>
              <a:defRPr sz="1800"/>
            </a:lvl6pPr>
            <a:lvl7pPr lvl="6" rtl="0">
              <a:spcBef>
                <a:spcPts val="800"/>
              </a:spcBef>
              <a:spcAft>
                <a:spcPts val="0"/>
              </a:spcAft>
              <a:buClr>
                <a:srgbClr val="6B6E81"/>
              </a:buClr>
              <a:buSzPts val="1800"/>
              <a:buNone/>
              <a:defRPr sz="1800"/>
            </a:lvl7pPr>
            <a:lvl8pPr lvl="7" rtl="0">
              <a:spcBef>
                <a:spcPts val="800"/>
              </a:spcBef>
              <a:spcAft>
                <a:spcPts val="0"/>
              </a:spcAft>
              <a:buClr>
                <a:srgbClr val="6B6E81"/>
              </a:buClr>
              <a:buSzPts val="1800"/>
              <a:buNone/>
              <a:defRPr sz="1800"/>
            </a:lvl8pPr>
            <a:lvl9pPr lvl="8" rtl="0">
              <a:spcBef>
                <a:spcPts val="800"/>
              </a:spcBef>
              <a:spcAft>
                <a:spcPts val="800"/>
              </a:spcAft>
              <a:buClr>
                <a:srgbClr val="6B6E81"/>
              </a:buClr>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9"/>
        <p:cNvGrpSpPr/>
        <p:nvPr/>
      </p:nvGrpSpPr>
      <p:grpSpPr>
        <a:xfrm>
          <a:off x="0" y="0"/>
          <a:ext cx="0" cy="0"/>
          <a:chOff x="0" y="0"/>
          <a:chExt cx="0" cy="0"/>
        </a:xfrm>
      </p:grpSpPr>
      <p:sp>
        <p:nvSpPr>
          <p:cNvPr id="20" name="Google Shape;20;p4"/>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4"/>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
        <p:nvSpPr>
          <p:cNvPr id="22" name="Google Shape;22;p4"/>
          <p:cNvSpPr txBox="1">
            <a:spLocks noGrp="1"/>
          </p:cNvSpPr>
          <p:nvPr>
            <p:ph type="body" idx="1"/>
          </p:nvPr>
        </p:nvSpPr>
        <p:spPr>
          <a:xfrm>
            <a:off x="1991250" y="604500"/>
            <a:ext cx="3615600" cy="3934500"/>
          </a:xfrm>
          <a:prstGeom prst="rect">
            <a:avLst/>
          </a:prstGeom>
        </p:spPr>
        <p:txBody>
          <a:bodyPr spcFirstLastPara="1" wrap="square" lIns="0" tIns="0" rIns="0" bIns="0" anchor="ctr" anchorCtr="0"/>
          <a:lstStyle>
            <a:lvl1pPr marL="457200" lvl="0" indent="-381000" rtl="0">
              <a:spcBef>
                <a:spcPts val="0"/>
              </a:spcBef>
              <a:spcAft>
                <a:spcPts val="0"/>
              </a:spcAft>
              <a:buSzPts val="2400"/>
              <a:buChar char="◎"/>
              <a:defRPr sz="2400"/>
            </a:lvl1pPr>
            <a:lvl2pPr marL="914400" lvl="1" indent="-381000" rtl="0">
              <a:spcBef>
                <a:spcPts val="800"/>
              </a:spcBef>
              <a:spcAft>
                <a:spcPts val="0"/>
              </a:spcAft>
              <a:buSzPts val="2400"/>
              <a:buChar char="◎"/>
              <a:defRPr sz="2400"/>
            </a:lvl2pPr>
            <a:lvl3pPr marL="1371600" lvl="2" indent="-381000" rtl="0">
              <a:spcBef>
                <a:spcPts val="800"/>
              </a:spcBef>
              <a:spcAft>
                <a:spcPts val="0"/>
              </a:spcAft>
              <a:buSzPts val="2400"/>
              <a:buChar char="■"/>
              <a:defRPr sz="2400"/>
            </a:lvl3pPr>
            <a:lvl4pPr marL="1828800" lvl="3" indent="-381000" rtl="0">
              <a:spcBef>
                <a:spcPts val="800"/>
              </a:spcBef>
              <a:spcAft>
                <a:spcPts val="0"/>
              </a:spcAft>
              <a:buSzPts val="2400"/>
              <a:buChar char="●"/>
              <a:defRPr sz="2400"/>
            </a:lvl4pPr>
            <a:lvl5pPr marL="2286000" lvl="4" indent="-381000" rtl="0">
              <a:spcBef>
                <a:spcPts val="800"/>
              </a:spcBef>
              <a:spcAft>
                <a:spcPts val="0"/>
              </a:spcAft>
              <a:buSzPts val="2400"/>
              <a:buChar char="○"/>
              <a:defRPr sz="2400"/>
            </a:lvl5pPr>
            <a:lvl6pPr marL="2743200" lvl="5" indent="-381000" rtl="0">
              <a:spcBef>
                <a:spcPts val="800"/>
              </a:spcBef>
              <a:spcAft>
                <a:spcPts val="0"/>
              </a:spcAft>
              <a:buSzPts val="2400"/>
              <a:buChar char="■"/>
              <a:defRPr sz="2400"/>
            </a:lvl6pPr>
            <a:lvl7pPr marL="3200400" lvl="6" indent="-381000" rtl="0">
              <a:spcBef>
                <a:spcPts val="800"/>
              </a:spcBef>
              <a:spcAft>
                <a:spcPts val="0"/>
              </a:spcAft>
              <a:buSzPts val="2400"/>
              <a:buChar char="●"/>
              <a:defRPr sz="2400"/>
            </a:lvl7pPr>
            <a:lvl8pPr marL="3657600" lvl="7" indent="-381000" rtl="0">
              <a:spcBef>
                <a:spcPts val="800"/>
              </a:spcBef>
              <a:spcAft>
                <a:spcPts val="0"/>
              </a:spcAft>
              <a:buSzPts val="2400"/>
              <a:buChar char="○"/>
              <a:defRPr sz="2400"/>
            </a:lvl8pPr>
            <a:lvl9pPr marL="4114800" lvl="8" indent="-381000">
              <a:spcBef>
                <a:spcPts val="800"/>
              </a:spcBef>
              <a:spcAft>
                <a:spcPts val="800"/>
              </a:spcAft>
              <a:buSzPts val="2400"/>
              <a:buChar char="■"/>
              <a:defRPr sz="2400"/>
            </a:lvl9pPr>
          </a:lstStyle>
          <a:p>
            <a:endParaRPr/>
          </a:p>
        </p:txBody>
      </p:sp>
      <p:sp>
        <p:nvSpPr>
          <p:cNvPr id="23" name="Google Shape;23;p4"/>
          <p:cNvSpPr txBox="1"/>
          <p:nvPr/>
        </p:nvSpPr>
        <p:spPr>
          <a:xfrm>
            <a:off x="0" y="2092500"/>
            <a:ext cx="15243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b="1">
                <a:solidFill>
                  <a:srgbClr val="D9DCE6"/>
                </a:solidFill>
                <a:latin typeface="IBM Plex Sans Condensed"/>
                <a:ea typeface="IBM Plex Sans Condensed"/>
                <a:cs typeface="IBM Plex Sans Condensed"/>
                <a:sym typeface="IBM Plex Sans Condensed"/>
              </a:rPr>
              <a:t>“</a:t>
            </a:r>
            <a:endParaRPr sz="9600" b="1">
              <a:solidFill>
                <a:srgbClr val="D9DCE6"/>
              </a:solidFill>
              <a:latin typeface="IBM Plex Sans Condensed"/>
              <a:ea typeface="IBM Plex Sans Condensed"/>
              <a:cs typeface="IBM Plex Sans Condensed"/>
              <a:sym typeface="IBM Plex Sans Condensed"/>
            </a:endParaRPr>
          </a:p>
        </p:txBody>
      </p:sp>
      <p:sp>
        <p:nvSpPr>
          <p:cNvPr id="24" name="Google Shape;24;p4"/>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5"/>
        <p:cNvGrpSpPr/>
        <p:nvPr/>
      </p:nvGrpSpPr>
      <p:grpSpPr>
        <a:xfrm>
          <a:off x="0" y="0"/>
          <a:ext cx="0" cy="0"/>
          <a:chOff x="0" y="0"/>
          <a:chExt cx="0" cy="0"/>
        </a:xfrm>
      </p:grpSpPr>
      <p:sp>
        <p:nvSpPr>
          <p:cNvPr id="26" name="Google Shape;26;p5"/>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27;p5"/>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28" name="Google Shape;28;p5"/>
          <p:cNvSpPr txBox="1">
            <a:spLocks noGrp="1"/>
          </p:cNvSpPr>
          <p:nvPr>
            <p:ph type="title"/>
          </p:nvPr>
        </p:nvSpPr>
        <p:spPr>
          <a:xfrm>
            <a:off x="291300" y="1026000"/>
            <a:ext cx="1341900" cy="3091500"/>
          </a:xfrm>
          <a:prstGeom prst="rect">
            <a:avLst/>
          </a:prstGeom>
        </p:spPr>
        <p:txBody>
          <a:bodyPr spcFirstLastPara="1" wrap="square" lIns="0" tIns="0" rIns="0" bIns="0" anchor="t"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9" name="Google Shape;29;p5"/>
          <p:cNvSpPr txBox="1">
            <a:spLocks noGrp="1"/>
          </p:cNvSpPr>
          <p:nvPr>
            <p:ph type="body" idx="1"/>
          </p:nvPr>
        </p:nvSpPr>
        <p:spPr>
          <a:xfrm>
            <a:off x="2191200" y="1026000"/>
            <a:ext cx="5345700" cy="3091500"/>
          </a:xfrm>
          <a:prstGeom prst="rect">
            <a:avLst/>
          </a:prstGeom>
        </p:spPr>
        <p:txBody>
          <a:bodyPr spcFirstLastPara="1" wrap="square" lIns="0" tIns="0" rIns="0" bIns="0" anchor="t" anchorCtr="0"/>
          <a:lstStyle>
            <a:lvl1pPr marL="457200" lvl="0" indent="-317500">
              <a:spcBef>
                <a:spcPts val="0"/>
              </a:spcBef>
              <a:spcAft>
                <a:spcPts val="0"/>
              </a:spcAft>
              <a:buSzPts val="1400"/>
              <a:buChar char="◎"/>
              <a:defRPr/>
            </a:lvl1pPr>
            <a:lvl2pPr marL="914400" lvl="1" indent="-317500">
              <a:spcBef>
                <a:spcPts val="800"/>
              </a:spcBef>
              <a:spcAft>
                <a:spcPts val="0"/>
              </a:spcAft>
              <a:buSzPts val="1400"/>
              <a:buChar char="◎"/>
              <a:defRPr/>
            </a:lvl2pPr>
            <a:lvl3pPr marL="1371600" lvl="2" indent="-355600">
              <a:spcBef>
                <a:spcPts val="800"/>
              </a:spcBef>
              <a:spcAft>
                <a:spcPts val="0"/>
              </a:spcAft>
              <a:buSzPts val="2000"/>
              <a:buChar char="■"/>
              <a:defRPr/>
            </a:lvl3pPr>
            <a:lvl4pPr marL="1828800" lvl="3" indent="-355600">
              <a:spcBef>
                <a:spcPts val="800"/>
              </a:spcBef>
              <a:spcAft>
                <a:spcPts val="0"/>
              </a:spcAft>
              <a:buSzPts val="2000"/>
              <a:buChar char="●"/>
              <a:defRPr/>
            </a:lvl4pPr>
            <a:lvl5pPr marL="2286000" lvl="4" indent="-355600">
              <a:spcBef>
                <a:spcPts val="800"/>
              </a:spcBef>
              <a:spcAft>
                <a:spcPts val="0"/>
              </a:spcAft>
              <a:buSzPts val="2000"/>
              <a:buChar char="○"/>
              <a:defRPr/>
            </a:lvl5pPr>
            <a:lvl6pPr marL="2743200" lvl="5" indent="-355600">
              <a:spcBef>
                <a:spcPts val="800"/>
              </a:spcBef>
              <a:spcAft>
                <a:spcPts val="0"/>
              </a:spcAft>
              <a:buSzPts val="2000"/>
              <a:buChar char="■"/>
              <a:defRPr/>
            </a:lvl6pPr>
            <a:lvl7pPr marL="3200400" lvl="6" indent="-355600">
              <a:spcBef>
                <a:spcPts val="800"/>
              </a:spcBef>
              <a:spcAft>
                <a:spcPts val="0"/>
              </a:spcAft>
              <a:buSzPts val="2000"/>
              <a:buChar char="●"/>
              <a:defRPr/>
            </a:lvl7pPr>
            <a:lvl8pPr marL="3657600" lvl="7" indent="-355600">
              <a:spcBef>
                <a:spcPts val="800"/>
              </a:spcBef>
              <a:spcAft>
                <a:spcPts val="0"/>
              </a:spcAft>
              <a:buSzPts val="2000"/>
              <a:buChar char="○"/>
              <a:defRPr/>
            </a:lvl8pPr>
            <a:lvl9pPr marL="4114800" lvl="8" indent="-355600">
              <a:spcBef>
                <a:spcPts val="800"/>
              </a:spcBef>
              <a:spcAft>
                <a:spcPts val="800"/>
              </a:spcAft>
              <a:buSzPts val="2000"/>
              <a:buChar char="■"/>
              <a:defRPr/>
            </a:lvl9pPr>
          </a:lstStyle>
          <a:p>
            <a:endParaRPr/>
          </a:p>
        </p:txBody>
      </p:sp>
      <p:sp>
        <p:nvSpPr>
          <p:cNvPr id="30" name="Google Shape;30;p5"/>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2/3">
  <p:cSld name="TITLE_AND_BODY_1">
    <p:spTree>
      <p:nvGrpSpPr>
        <p:cNvPr id="1" name="Shape 31"/>
        <p:cNvGrpSpPr/>
        <p:nvPr/>
      </p:nvGrpSpPr>
      <p:grpSpPr>
        <a:xfrm>
          <a:off x="0" y="0"/>
          <a:ext cx="0" cy="0"/>
          <a:chOff x="0" y="0"/>
          <a:chExt cx="0" cy="0"/>
        </a:xfrm>
      </p:grpSpPr>
      <p:sp>
        <p:nvSpPr>
          <p:cNvPr id="32" name="Google Shape;32;p6"/>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 name="Google Shape;33;p6"/>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34" name="Google Shape;34;p6"/>
          <p:cNvSpPr txBox="1">
            <a:spLocks noGrp="1"/>
          </p:cNvSpPr>
          <p:nvPr>
            <p:ph type="title"/>
          </p:nvPr>
        </p:nvSpPr>
        <p:spPr>
          <a:xfrm>
            <a:off x="291300" y="1026000"/>
            <a:ext cx="1341900" cy="3091500"/>
          </a:xfrm>
          <a:prstGeom prst="rect">
            <a:avLst/>
          </a:prstGeom>
        </p:spPr>
        <p:txBody>
          <a:bodyPr spcFirstLastPara="1" wrap="square" lIns="0" tIns="0" rIns="0" bIns="0" anchor="t" anchorCtr="0"/>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5" name="Google Shape;35;p6"/>
          <p:cNvSpPr txBox="1">
            <a:spLocks noGrp="1"/>
          </p:cNvSpPr>
          <p:nvPr>
            <p:ph type="body" idx="1"/>
          </p:nvPr>
        </p:nvSpPr>
        <p:spPr>
          <a:xfrm>
            <a:off x="2191200" y="1026000"/>
            <a:ext cx="3599400" cy="3091500"/>
          </a:xfrm>
          <a:prstGeom prst="rect">
            <a:avLst/>
          </a:prstGeom>
        </p:spPr>
        <p:txBody>
          <a:bodyPr spcFirstLastPara="1" wrap="square" lIns="0" tIns="0" rIns="0" bIns="0" anchor="t" anchorCtr="0"/>
          <a:lstStyle>
            <a:lvl1pPr marL="457200" lvl="0" indent="-317500" rtl="0">
              <a:spcBef>
                <a:spcPts val="0"/>
              </a:spcBef>
              <a:spcAft>
                <a:spcPts val="0"/>
              </a:spcAft>
              <a:buSzPts val="1400"/>
              <a:buChar char="◎"/>
              <a:defRPr/>
            </a:lvl1pPr>
            <a:lvl2pPr marL="914400" lvl="1" indent="-317500" rtl="0">
              <a:spcBef>
                <a:spcPts val="800"/>
              </a:spcBef>
              <a:spcAft>
                <a:spcPts val="0"/>
              </a:spcAft>
              <a:buSzPts val="1400"/>
              <a:buChar char="◎"/>
              <a:defRPr/>
            </a:lvl2pPr>
            <a:lvl3pPr marL="1371600" lvl="2" indent="-355600" rtl="0">
              <a:spcBef>
                <a:spcPts val="800"/>
              </a:spcBef>
              <a:spcAft>
                <a:spcPts val="0"/>
              </a:spcAft>
              <a:buSzPts val="2000"/>
              <a:buChar char="■"/>
              <a:defRPr/>
            </a:lvl3pPr>
            <a:lvl4pPr marL="1828800" lvl="3" indent="-355600" rtl="0">
              <a:spcBef>
                <a:spcPts val="800"/>
              </a:spcBef>
              <a:spcAft>
                <a:spcPts val="0"/>
              </a:spcAft>
              <a:buSzPts val="2000"/>
              <a:buChar char="●"/>
              <a:defRPr/>
            </a:lvl4pPr>
            <a:lvl5pPr marL="2286000" lvl="4" indent="-355600" rtl="0">
              <a:spcBef>
                <a:spcPts val="800"/>
              </a:spcBef>
              <a:spcAft>
                <a:spcPts val="0"/>
              </a:spcAft>
              <a:buSzPts val="2000"/>
              <a:buChar char="○"/>
              <a:defRPr/>
            </a:lvl5pPr>
            <a:lvl6pPr marL="2743200" lvl="5" indent="-355600" rtl="0">
              <a:spcBef>
                <a:spcPts val="800"/>
              </a:spcBef>
              <a:spcAft>
                <a:spcPts val="0"/>
              </a:spcAft>
              <a:buSzPts val="2000"/>
              <a:buChar char="■"/>
              <a:defRPr/>
            </a:lvl6pPr>
            <a:lvl7pPr marL="3200400" lvl="6" indent="-355600" rtl="0">
              <a:spcBef>
                <a:spcPts val="800"/>
              </a:spcBef>
              <a:spcAft>
                <a:spcPts val="0"/>
              </a:spcAft>
              <a:buSzPts val="2000"/>
              <a:buChar char="●"/>
              <a:defRPr/>
            </a:lvl7pPr>
            <a:lvl8pPr marL="3657600" lvl="7" indent="-355600" rtl="0">
              <a:spcBef>
                <a:spcPts val="800"/>
              </a:spcBef>
              <a:spcAft>
                <a:spcPts val="0"/>
              </a:spcAft>
              <a:buSzPts val="2000"/>
              <a:buChar char="○"/>
              <a:defRPr/>
            </a:lvl8pPr>
            <a:lvl9pPr marL="4114800" lvl="8" indent="-355600" rtl="0">
              <a:spcBef>
                <a:spcPts val="800"/>
              </a:spcBef>
              <a:spcAft>
                <a:spcPts val="800"/>
              </a:spcAft>
              <a:buSzPts val="2000"/>
              <a:buChar char="■"/>
              <a:defRPr/>
            </a:lvl9pPr>
          </a:lstStyle>
          <a:p>
            <a:endParaRPr/>
          </a:p>
        </p:txBody>
      </p:sp>
      <p:sp>
        <p:nvSpPr>
          <p:cNvPr id="36" name="Google Shape;36;p6"/>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7"/>
        <p:cNvGrpSpPr/>
        <p:nvPr/>
      </p:nvGrpSpPr>
      <p:grpSpPr>
        <a:xfrm>
          <a:off x="0" y="0"/>
          <a:ext cx="0" cy="0"/>
          <a:chOff x="0" y="0"/>
          <a:chExt cx="0" cy="0"/>
        </a:xfrm>
      </p:grpSpPr>
      <p:sp>
        <p:nvSpPr>
          <p:cNvPr id="38" name="Google Shape;38;p7"/>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7"/>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40" name="Google Shape;40;p7"/>
          <p:cNvSpPr txBox="1">
            <a:spLocks noGrp="1"/>
          </p:cNvSpPr>
          <p:nvPr>
            <p:ph type="title"/>
          </p:nvPr>
        </p:nvSpPr>
        <p:spPr>
          <a:xfrm>
            <a:off x="291300" y="1026000"/>
            <a:ext cx="1341900" cy="3091500"/>
          </a:xfrm>
          <a:prstGeom prst="rect">
            <a:avLst/>
          </a:prstGeom>
        </p:spPr>
        <p:txBody>
          <a:bodyPr spcFirstLastPara="1" wrap="square" lIns="0" tIns="0" rIns="0" bIns="0" anchor="t"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41" name="Google Shape;41;p7"/>
          <p:cNvSpPr txBox="1">
            <a:spLocks noGrp="1"/>
          </p:cNvSpPr>
          <p:nvPr>
            <p:ph type="body" idx="1"/>
          </p:nvPr>
        </p:nvSpPr>
        <p:spPr>
          <a:xfrm>
            <a:off x="2183375" y="1026000"/>
            <a:ext cx="2467200" cy="3091500"/>
          </a:xfrm>
          <a:prstGeom prst="rect">
            <a:avLst/>
          </a:prstGeom>
        </p:spPr>
        <p:txBody>
          <a:bodyPr spcFirstLastPara="1" wrap="square" lIns="0" tIns="0" rIns="0" bIns="0" anchor="t" anchorCtr="0"/>
          <a:lstStyle>
            <a:lvl1pPr marL="457200" lvl="0" indent="-342900">
              <a:spcBef>
                <a:spcPts val="0"/>
              </a:spcBef>
              <a:spcAft>
                <a:spcPts val="0"/>
              </a:spcAft>
              <a:buSzPts val="1800"/>
              <a:buChar char="◎"/>
              <a:defRPr sz="1800"/>
            </a:lvl1pPr>
            <a:lvl2pPr marL="914400" lvl="1" indent="-342900">
              <a:spcBef>
                <a:spcPts val="800"/>
              </a:spcBef>
              <a:spcAft>
                <a:spcPts val="0"/>
              </a:spcAft>
              <a:buSzPts val="1800"/>
              <a:buChar char="◎"/>
              <a:defRPr sz="1800"/>
            </a:lvl2pPr>
            <a:lvl3pPr marL="1371600" lvl="2" indent="-342900">
              <a:spcBef>
                <a:spcPts val="800"/>
              </a:spcBef>
              <a:spcAft>
                <a:spcPts val="0"/>
              </a:spcAft>
              <a:buSzPts val="1800"/>
              <a:buChar char="■"/>
              <a:defRPr sz="1800"/>
            </a:lvl3pPr>
            <a:lvl4pPr marL="1828800" lvl="3" indent="-342900">
              <a:spcBef>
                <a:spcPts val="800"/>
              </a:spcBef>
              <a:spcAft>
                <a:spcPts val="0"/>
              </a:spcAft>
              <a:buSzPts val="1800"/>
              <a:buChar char="●"/>
              <a:defRPr sz="1800"/>
            </a:lvl4pPr>
            <a:lvl5pPr marL="2286000" lvl="4" indent="-342900">
              <a:spcBef>
                <a:spcPts val="800"/>
              </a:spcBef>
              <a:spcAft>
                <a:spcPts val="0"/>
              </a:spcAft>
              <a:buSzPts val="1800"/>
              <a:buChar char="○"/>
              <a:defRPr sz="1800"/>
            </a:lvl5pPr>
            <a:lvl6pPr marL="2743200" lvl="5" indent="-342900">
              <a:spcBef>
                <a:spcPts val="800"/>
              </a:spcBef>
              <a:spcAft>
                <a:spcPts val="0"/>
              </a:spcAft>
              <a:buSzPts val="1800"/>
              <a:buChar char="■"/>
              <a:defRPr sz="1800"/>
            </a:lvl6pPr>
            <a:lvl7pPr marL="3200400" lvl="6" indent="-342900">
              <a:spcBef>
                <a:spcPts val="800"/>
              </a:spcBef>
              <a:spcAft>
                <a:spcPts val="0"/>
              </a:spcAft>
              <a:buSzPts val="1800"/>
              <a:buChar char="●"/>
              <a:defRPr sz="1800"/>
            </a:lvl7pPr>
            <a:lvl8pPr marL="3657600" lvl="7" indent="-342900">
              <a:spcBef>
                <a:spcPts val="800"/>
              </a:spcBef>
              <a:spcAft>
                <a:spcPts val="0"/>
              </a:spcAft>
              <a:buSzPts val="1800"/>
              <a:buChar char="○"/>
              <a:defRPr sz="1800"/>
            </a:lvl8pPr>
            <a:lvl9pPr marL="4114800" lvl="8" indent="-342900">
              <a:spcBef>
                <a:spcPts val="800"/>
              </a:spcBef>
              <a:spcAft>
                <a:spcPts val="800"/>
              </a:spcAft>
              <a:buSzPts val="1800"/>
              <a:buChar char="■"/>
              <a:defRPr sz="1800"/>
            </a:lvl9pPr>
          </a:lstStyle>
          <a:p>
            <a:endParaRPr/>
          </a:p>
        </p:txBody>
      </p:sp>
      <p:sp>
        <p:nvSpPr>
          <p:cNvPr id="42" name="Google Shape;42;p7"/>
          <p:cNvSpPr txBox="1">
            <a:spLocks noGrp="1"/>
          </p:cNvSpPr>
          <p:nvPr>
            <p:ph type="body" idx="2"/>
          </p:nvPr>
        </p:nvSpPr>
        <p:spPr>
          <a:xfrm>
            <a:off x="5061144" y="1026000"/>
            <a:ext cx="2467200" cy="3091500"/>
          </a:xfrm>
          <a:prstGeom prst="rect">
            <a:avLst/>
          </a:prstGeom>
        </p:spPr>
        <p:txBody>
          <a:bodyPr spcFirstLastPara="1" wrap="square" lIns="0" tIns="0" rIns="0" bIns="0" anchor="t" anchorCtr="0"/>
          <a:lstStyle>
            <a:lvl1pPr marL="457200" lvl="0" indent="-342900">
              <a:spcBef>
                <a:spcPts val="0"/>
              </a:spcBef>
              <a:spcAft>
                <a:spcPts val="0"/>
              </a:spcAft>
              <a:buSzPts val="1800"/>
              <a:buChar char="◎"/>
              <a:defRPr sz="1800"/>
            </a:lvl1pPr>
            <a:lvl2pPr marL="914400" lvl="1" indent="-342900">
              <a:spcBef>
                <a:spcPts val="800"/>
              </a:spcBef>
              <a:spcAft>
                <a:spcPts val="0"/>
              </a:spcAft>
              <a:buSzPts val="1800"/>
              <a:buChar char="◎"/>
              <a:defRPr sz="1800"/>
            </a:lvl2pPr>
            <a:lvl3pPr marL="1371600" lvl="2" indent="-342900">
              <a:spcBef>
                <a:spcPts val="800"/>
              </a:spcBef>
              <a:spcAft>
                <a:spcPts val="0"/>
              </a:spcAft>
              <a:buSzPts val="1800"/>
              <a:buChar char="■"/>
              <a:defRPr sz="1800"/>
            </a:lvl3pPr>
            <a:lvl4pPr marL="1828800" lvl="3" indent="-342900">
              <a:spcBef>
                <a:spcPts val="800"/>
              </a:spcBef>
              <a:spcAft>
                <a:spcPts val="0"/>
              </a:spcAft>
              <a:buSzPts val="1800"/>
              <a:buChar char="●"/>
              <a:defRPr sz="1800"/>
            </a:lvl4pPr>
            <a:lvl5pPr marL="2286000" lvl="4" indent="-342900">
              <a:spcBef>
                <a:spcPts val="800"/>
              </a:spcBef>
              <a:spcAft>
                <a:spcPts val="0"/>
              </a:spcAft>
              <a:buSzPts val="1800"/>
              <a:buChar char="○"/>
              <a:defRPr sz="1800"/>
            </a:lvl5pPr>
            <a:lvl6pPr marL="2743200" lvl="5" indent="-342900">
              <a:spcBef>
                <a:spcPts val="800"/>
              </a:spcBef>
              <a:spcAft>
                <a:spcPts val="0"/>
              </a:spcAft>
              <a:buSzPts val="1800"/>
              <a:buChar char="■"/>
              <a:defRPr sz="1800"/>
            </a:lvl6pPr>
            <a:lvl7pPr marL="3200400" lvl="6" indent="-342900">
              <a:spcBef>
                <a:spcPts val="800"/>
              </a:spcBef>
              <a:spcAft>
                <a:spcPts val="0"/>
              </a:spcAft>
              <a:buSzPts val="1800"/>
              <a:buChar char="●"/>
              <a:defRPr sz="1800"/>
            </a:lvl7pPr>
            <a:lvl8pPr marL="3657600" lvl="7" indent="-342900">
              <a:spcBef>
                <a:spcPts val="800"/>
              </a:spcBef>
              <a:spcAft>
                <a:spcPts val="0"/>
              </a:spcAft>
              <a:buSzPts val="1800"/>
              <a:buChar char="○"/>
              <a:defRPr sz="1800"/>
            </a:lvl8pPr>
            <a:lvl9pPr marL="4114800" lvl="8" indent="-342900">
              <a:spcBef>
                <a:spcPts val="800"/>
              </a:spcBef>
              <a:spcAft>
                <a:spcPts val="800"/>
              </a:spcAft>
              <a:buSzPts val="1800"/>
              <a:buChar char="■"/>
              <a:defRPr sz="1800"/>
            </a:lvl9pPr>
          </a:lstStyle>
          <a:p>
            <a:endParaRPr/>
          </a:p>
        </p:txBody>
      </p:sp>
      <p:sp>
        <p:nvSpPr>
          <p:cNvPr id="43" name="Google Shape;43;p7"/>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4"/>
        <p:cNvGrpSpPr/>
        <p:nvPr/>
      </p:nvGrpSpPr>
      <p:grpSpPr>
        <a:xfrm>
          <a:off x="0" y="0"/>
          <a:ext cx="0" cy="0"/>
          <a:chOff x="0" y="0"/>
          <a:chExt cx="0" cy="0"/>
        </a:xfrm>
      </p:grpSpPr>
      <p:sp>
        <p:nvSpPr>
          <p:cNvPr id="45" name="Google Shape;45;p8"/>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 name="Google Shape;46;p8"/>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47" name="Google Shape;47;p8"/>
          <p:cNvSpPr txBox="1">
            <a:spLocks noGrp="1"/>
          </p:cNvSpPr>
          <p:nvPr>
            <p:ph type="title"/>
          </p:nvPr>
        </p:nvSpPr>
        <p:spPr>
          <a:xfrm>
            <a:off x="291300" y="1026000"/>
            <a:ext cx="1341900" cy="3091500"/>
          </a:xfrm>
          <a:prstGeom prst="rect">
            <a:avLst/>
          </a:prstGeom>
        </p:spPr>
        <p:txBody>
          <a:bodyPr spcFirstLastPara="1" wrap="square" lIns="0" tIns="0" rIns="0" bIns="0" anchor="t" anchorCtr="0"/>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8" name="Google Shape;48;p8"/>
          <p:cNvSpPr txBox="1">
            <a:spLocks noGrp="1"/>
          </p:cNvSpPr>
          <p:nvPr>
            <p:ph type="body" idx="1"/>
          </p:nvPr>
        </p:nvSpPr>
        <p:spPr>
          <a:xfrm>
            <a:off x="2183375" y="1026000"/>
            <a:ext cx="1663500" cy="3091500"/>
          </a:xfrm>
          <a:prstGeom prst="rect">
            <a:avLst/>
          </a:prstGeom>
        </p:spPr>
        <p:txBody>
          <a:bodyPr spcFirstLastPara="1" wrap="square" lIns="0" tIns="0" rIns="0" bIns="0" anchor="t" anchorCtr="0"/>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49" name="Google Shape;49;p8"/>
          <p:cNvSpPr txBox="1">
            <a:spLocks noGrp="1"/>
          </p:cNvSpPr>
          <p:nvPr>
            <p:ph type="body" idx="2"/>
          </p:nvPr>
        </p:nvSpPr>
        <p:spPr>
          <a:xfrm>
            <a:off x="4028447" y="1026000"/>
            <a:ext cx="1663500" cy="3091500"/>
          </a:xfrm>
          <a:prstGeom prst="rect">
            <a:avLst/>
          </a:prstGeom>
        </p:spPr>
        <p:txBody>
          <a:bodyPr spcFirstLastPara="1" wrap="square" lIns="0" tIns="0" rIns="0" bIns="0" anchor="t" anchorCtr="0"/>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50" name="Google Shape;50;p8"/>
          <p:cNvSpPr txBox="1">
            <a:spLocks noGrp="1"/>
          </p:cNvSpPr>
          <p:nvPr>
            <p:ph type="body" idx="3"/>
          </p:nvPr>
        </p:nvSpPr>
        <p:spPr>
          <a:xfrm>
            <a:off x="5873519" y="1026000"/>
            <a:ext cx="1663500" cy="3091500"/>
          </a:xfrm>
          <a:prstGeom prst="rect">
            <a:avLst/>
          </a:prstGeom>
        </p:spPr>
        <p:txBody>
          <a:bodyPr spcFirstLastPara="1" wrap="square" lIns="0" tIns="0" rIns="0" bIns="0" anchor="t" anchorCtr="0"/>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51" name="Google Shape;51;p8"/>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9"/>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 name="Google Shape;54;p9"/>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55" name="Google Shape;55;p9"/>
          <p:cNvSpPr txBox="1">
            <a:spLocks noGrp="1"/>
          </p:cNvSpPr>
          <p:nvPr>
            <p:ph type="title"/>
          </p:nvPr>
        </p:nvSpPr>
        <p:spPr>
          <a:xfrm>
            <a:off x="291300" y="1026000"/>
            <a:ext cx="1341900" cy="3091500"/>
          </a:xfrm>
          <a:prstGeom prst="rect">
            <a:avLst/>
          </a:prstGeom>
        </p:spPr>
        <p:txBody>
          <a:bodyPr spcFirstLastPara="1" wrap="square" lIns="0" tIns="0" rIns="0" bIns="0" anchor="t"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56" name="Google Shape;56;p9"/>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 name="Google Shape;59;p10"/>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60" name="Google Shape;60;p10"/>
          <p:cNvSpPr txBox="1">
            <a:spLocks noGrp="1"/>
          </p:cNvSpPr>
          <p:nvPr>
            <p:ph type="body" idx="1"/>
          </p:nvPr>
        </p:nvSpPr>
        <p:spPr>
          <a:xfrm>
            <a:off x="457200" y="1025950"/>
            <a:ext cx="1237200" cy="3091500"/>
          </a:xfrm>
          <a:prstGeom prst="rect">
            <a:avLst/>
          </a:prstGeom>
        </p:spPr>
        <p:txBody>
          <a:bodyPr spcFirstLastPara="1" wrap="square" lIns="0" tIns="0" rIns="0" bIns="0" anchor="ctr" anchorCtr="0"/>
          <a:lstStyle>
            <a:lvl1pPr marL="457200" lvl="0" indent="-228600" algn="r">
              <a:spcBef>
                <a:spcPts val="360"/>
              </a:spcBef>
              <a:spcAft>
                <a:spcPts val="800"/>
              </a:spcAft>
              <a:buSzPts val="1400"/>
              <a:buNone/>
              <a:defRPr sz="1400"/>
            </a:lvl1pPr>
          </a:lstStyle>
          <a:p>
            <a:endParaRPr/>
          </a:p>
        </p:txBody>
      </p:sp>
      <p:sp>
        <p:nvSpPr>
          <p:cNvPr id="61" name="Google Shape;61;p10"/>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1D3E7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12">
            <a:alphaModFix/>
          </a:blip>
          <a:stretch>
            <a:fillRect/>
          </a:stretch>
        </p:blipFill>
        <p:spPr>
          <a:xfrm>
            <a:off x="0" y="11300"/>
            <a:ext cx="9144000" cy="5143500"/>
          </a:xfrm>
          <a:prstGeom prst="rect">
            <a:avLst/>
          </a:prstGeom>
          <a:noFill/>
          <a:ln>
            <a:noFill/>
          </a:ln>
        </p:spPr>
      </p:pic>
      <p:sp>
        <p:nvSpPr>
          <p:cNvPr id="7" name="Google Shape;7;p1"/>
          <p:cNvSpPr txBox="1">
            <a:spLocks noGrp="1"/>
          </p:cNvSpPr>
          <p:nvPr>
            <p:ph type="title"/>
          </p:nvPr>
        </p:nvSpPr>
        <p:spPr>
          <a:xfrm>
            <a:off x="291300" y="1026000"/>
            <a:ext cx="1341900" cy="3091500"/>
          </a:xfrm>
          <a:prstGeom prst="rect">
            <a:avLst/>
          </a:prstGeom>
          <a:noFill/>
          <a:ln>
            <a:noFill/>
          </a:ln>
        </p:spPr>
        <p:txBody>
          <a:bodyPr spcFirstLastPara="1" wrap="square" lIns="0" tIns="0" rIns="0" bIns="0" anchor="t" anchorCtr="0"/>
          <a:lstStyle>
            <a:lvl1pPr lvl="0"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1pPr>
            <a:lvl2pPr lvl="1"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2pPr>
            <a:lvl3pPr lvl="2"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3pPr>
            <a:lvl4pPr lvl="3"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4pPr>
            <a:lvl5pPr lvl="4"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5pPr>
            <a:lvl6pPr lvl="5"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6pPr>
            <a:lvl7pPr lvl="6"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7pPr>
            <a:lvl8pPr lvl="7"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8pPr>
            <a:lvl9pPr lvl="8"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9pPr>
          </a:lstStyle>
          <a:p>
            <a:endParaRPr/>
          </a:p>
        </p:txBody>
      </p:sp>
      <p:sp>
        <p:nvSpPr>
          <p:cNvPr id="8" name="Google Shape;8;p1"/>
          <p:cNvSpPr txBox="1">
            <a:spLocks noGrp="1"/>
          </p:cNvSpPr>
          <p:nvPr>
            <p:ph type="body" idx="1"/>
          </p:nvPr>
        </p:nvSpPr>
        <p:spPr>
          <a:xfrm>
            <a:off x="2191200" y="1026000"/>
            <a:ext cx="5345700" cy="3091500"/>
          </a:xfrm>
          <a:prstGeom prst="rect">
            <a:avLst/>
          </a:prstGeom>
          <a:noFill/>
          <a:ln>
            <a:noFill/>
          </a:ln>
        </p:spPr>
        <p:txBody>
          <a:bodyPr spcFirstLastPara="1" wrap="square" lIns="0" tIns="0" rIns="0" bIns="0" anchor="t" anchorCtr="0"/>
          <a:lstStyle>
            <a:lvl1pPr marL="457200" lvl="0" indent="-317500">
              <a:lnSpc>
                <a:spcPct val="114000"/>
              </a:lnSpc>
              <a:spcBef>
                <a:spcPts val="0"/>
              </a:spcBef>
              <a:spcAft>
                <a:spcPts val="0"/>
              </a:spcAft>
              <a:buClr>
                <a:srgbClr val="D9DCE6"/>
              </a:buClr>
              <a:buSzPts val="1400"/>
              <a:buFont typeface="Frank Ruhl Libre Light"/>
              <a:buChar char="◎"/>
              <a:defRPr sz="2000">
                <a:solidFill>
                  <a:srgbClr val="6B6E81"/>
                </a:solidFill>
                <a:latin typeface="Frank Ruhl Libre Light"/>
                <a:ea typeface="Frank Ruhl Libre Light"/>
                <a:cs typeface="Frank Ruhl Libre Light"/>
                <a:sym typeface="Frank Ruhl Libre Light"/>
              </a:defRPr>
            </a:lvl1pPr>
            <a:lvl2pPr marL="914400" lvl="1" indent="-317500">
              <a:lnSpc>
                <a:spcPct val="114000"/>
              </a:lnSpc>
              <a:spcBef>
                <a:spcPts val="800"/>
              </a:spcBef>
              <a:spcAft>
                <a:spcPts val="0"/>
              </a:spcAft>
              <a:buClr>
                <a:srgbClr val="D9DCE6"/>
              </a:buClr>
              <a:buSzPts val="1400"/>
              <a:buFont typeface="Frank Ruhl Libre Light"/>
              <a:buChar char="◎"/>
              <a:defRPr sz="2000">
                <a:solidFill>
                  <a:srgbClr val="6B6E81"/>
                </a:solidFill>
                <a:latin typeface="Frank Ruhl Libre Light"/>
                <a:ea typeface="Frank Ruhl Libre Light"/>
                <a:cs typeface="Frank Ruhl Libre Light"/>
                <a:sym typeface="Frank Ruhl Libre Light"/>
              </a:defRPr>
            </a:lvl2pPr>
            <a:lvl3pPr marL="1371600" lvl="2"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3pPr>
            <a:lvl4pPr marL="1828800" lvl="3"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4pPr>
            <a:lvl5pPr marL="2286000" lvl="4"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5pPr>
            <a:lvl6pPr marL="2743200" lvl="5"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6pPr>
            <a:lvl7pPr marL="3200400" lvl="6"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7pPr>
            <a:lvl8pPr marL="3657600" lvl="7"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8pPr>
            <a:lvl9pPr marL="4114800" lvl="8" indent="-355600">
              <a:lnSpc>
                <a:spcPct val="114000"/>
              </a:lnSpc>
              <a:spcBef>
                <a:spcPts val="800"/>
              </a:spcBef>
              <a:spcAft>
                <a:spcPts val="80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9pPr>
          </a:lstStyle>
          <a:p>
            <a:endParaRPr/>
          </a:p>
        </p:txBody>
      </p:sp>
      <p:sp>
        <p:nvSpPr>
          <p:cNvPr id="9" name="Google Shape;9;p1"/>
          <p:cNvSpPr txBox="1">
            <a:spLocks noGrp="1"/>
          </p:cNvSpPr>
          <p:nvPr>
            <p:ph type="sldNum" idx="12"/>
          </p:nvPr>
        </p:nvSpPr>
        <p:spPr>
          <a:xfrm>
            <a:off x="8453425" y="-60"/>
            <a:ext cx="548700" cy="5143500"/>
          </a:xfrm>
          <a:prstGeom prst="rect">
            <a:avLst/>
          </a:prstGeom>
          <a:noFill/>
          <a:ln>
            <a:noFill/>
          </a:ln>
        </p:spPr>
        <p:txBody>
          <a:bodyPr spcFirstLastPara="1" wrap="square" lIns="0" tIns="0" rIns="0" bIns="0" anchor="ctr" anchorCtr="0">
            <a:noAutofit/>
          </a:bodyPr>
          <a:lstStyle>
            <a:lvl1pPr lvl="0" algn="r">
              <a:buNone/>
              <a:defRPr sz="1100">
                <a:solidFill>
                  <a:schemeClr val="lt1"/>
                </a:solidFill>
                <a:latin typeface="IBM Plex Sans Condensed"/>
                <a:ea typeface="IBM Plex Sans Condensed"/>
                <a:cs typeface="IBM Plex Sans Condensed"/>
                <a:sym typeface="IBM Plex Sans Condensed"/>
              </a:defRPr>
            </a:lvl1pPr>
            <a:lvl2pPr lvl="1" algn="r">
              <a:buNone/>
              <a:defRPr sz="1100">
                <a:solidFill>
                  <a:schemeClr val="lt1"/>
                </a:solidFill>
                <a:latin typeface="IBM Plex Sans Condensed"/>
                <a:ea typeface="IBM Plex Sans Condensed"/>
                <a:cs typeface="IBM Plex Sans Condensed"/>
                <a:sym typeface="IBM Plex Sans Condensed"/>
              </a:defRPr>
            </a:lvl2pPr>
            <a:lvl3pPr lvl="2" algn="r">
              <a:buNone/>
              <a:defRPr sz="1100">
                <a:solidFill>
                  <a:schemeClr val="lt1"/>
                </a:solidFill>
                <a:latin typeface="IBM Plex Sans Condensed"/>
                <a:ea typeface="IBM Plex Sans Condensed"/>
                <a:cs typeface="IBM Plex Sans Condensed"/>
                <a:sym typeface="IBM Plex Sans Condensed"/>
              </a:defRPr>
            </a:lvl3pPr>
            <a:lvl4pPr lvl="3" algn="r">
              <a:buNone/>
              <a:defRPr sz="1100">
                <a:solidFill>
                  <a:schemeClr val="lt1"/>
                </a:solidFill>
                <a:latin typeface="IBM Plex Sans Condensed"/>
                <a:ea typeface="IBM Plex Sans Condensed"/>
                <a:cs typeface="IBM Plex Sans Condensed"/>
                <a:sym typeface="IBM Plex Sans Condensed"/>
              </a:defRPr>
            </a:lvl4pPr>
            <a:lvl5pPr lvl="4" algn="r">
              <a:buNone/>
              <a:defRPr sz="1100">
                <a:solidFill>
                  <a:schemeClr val="lt1"/>
                </a:solidFill>
                <a:latin typeface="IBM Plex Sans Condensed"/>
                <a:ea typeface="IBM Plex Sans Condensed"/>
                <a:cs typeface="IBM Plex Sans Condensed"/>
                <a:sym typeface="IBM Plex Sans Condensed"/>
              </a:defRPr>
            </a:lvl5pPr>
            <a:lvl6pPr lvl="5" algn="r">
              <a:buNone/>
              <a:defRPr sz="1100">
                <a:solidFill>
                  <a:schemeClr val="lt1"/>
                </a:solidFill>
                <a:latin typeface="IBM Plex Sans Condensed"/>
                <a:ea typeface="IBM Plex Sans Condensed"/>
                <a:cs typeface="IBM Plex Sans Condensed"/>
                <a:sym typeface="IBM Plex Sans Condensed"/>
              </a:defRPr>
            </a:lvl6pPr>
            <a:lvl7pPr lvl="6" algn="r">
              <a:buNone/>
              <a:defRPr sz="1100">
                <a:solidFill>
                  <a:schemeClr val="lt1"/>
                </a:solidFill>
                <a:latin typeface="IBM Plex Sans Condensed"/>
                <a:ea typeface="IBM Plex Sans Condensed"/>
                <a:cs typeface="IBM Plex Sans Condensed"/>
                <a:sym typeface="IBM Plex Sans Condensed"/>
              </a:defRPr>
            </a:lvl7pPr>
            <a:lvl8pPr lvl="7" algn="r">
              <a:buNone/>
              <a:defRPr sz="1100">
                <a:solidFill>
                  <a:schemeClr val="lt1"/>
                </a:solidFill>
                <a:latin typeface="IBM Plex Sans Condensed"/>
                <a:ea typeface="IBM Plex Sans Condensed"/>
                <a:cs typeface="IBM Plex Sans Condensed"/>
                <a:sym typeface="IBM Plex Sans Condensed"/>
              </a:defRPr>
            </a:lvl8pPr>
            <a:lvl9pPr lvl="8" algn="r">
              <a:buNone/>
              <a:defRPr sz="1100">
                <a:solidFill>
                  <a:schemeClr val="lt1"/>
                </a:solidFill>
                <a:latin typeface="IBM Plex Sans Condensed"/>
                <a:ea typeface="IBM Plex Sans Condensed"/>
                <a:cs typeface="IBM Plex Sans Condensed"/>
                <a:sym typeface="IBM Plex Sans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 name="Shape 67"/>
        <p:cNvGrpSpPr/>
        <p:nvPr/>
      </p:nvGrpSpPr>
      <p:grpSpPr>
        <a:xfrm>
          <a:off x="0" y="0"/>
          <a:ext cx="0" cy="0"/>
          <a:chOff x="0" y="0"/>
          <a:chExt cx="0" cy="0"/>
        </a:xfrm>
      </p:grpSpPr>
      <p:sp>
        <p:nvSpPr>
          <p:cNvPr id="68" name="Google Shape;68;p12"/>
          <p:cNvSpPr txBox="1">
            <a:spLocks noGrp="1"/>
          </p:cNvSpPr>
          <p:nvPr>
            <p:ph type="ctrTitle"/>
          </p:nvPr>
        </p:nvSpPr>
        <p:spPr>
          <a:xfrm>
            <a:off x="1998099" y="604500"/>
            <a:ext cx="3817221" cy="3934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5000" dirty="0"/>
              <a:t>CGPA CALCULATOR</a:t>
            </a:r>
            <a:endParaRPr sz="5000" dirty="0"/>
          </a:p>
          <a:p>
            <a:pPr marL="0" lvl="0" indent="0" algn="l" rtl="0">
              <a:spcBef>
                <a:spcPts val="0"/>
              </a:spcBef>
              <a:spcAft>
                <a:spcPts val="0"/>
              </a:spcAft>
              <a:buNone/>
            </a:pPr>
            <a:r>
              <a:rPr lang="en" sz="2000" dirty="0"/>
              <a:t>Programming Techniques II </a:t>
            </a:r>
            <a:endParaRPr sz="2000" dirty="0"/>
          </a:p>
          <a:p>
            <a:pPr marL="0" lvl="0" indent="0" algn="l" rtl="0">
              <a:spcBef>
                <a:spcPts val="0"/>
              </a:spcBef>
              <a:spcAft>
                <a:spcPts val="0"/>
              </a:spcAft>
              <a:buNone/>
            </a:pPr>
            <a:r>
              <a:rPr lang="en" sz="2000" dirty="0"/>
              <a:t>Final Project</a:t>
            </a:r>
            <a:endParaRPr sz="2000" dirty="0"/>
          </a:p>
        </p:txBody>
      </p:sp>
      <p:sp>
        <p:nvSpPr>
          <p:cNvPr id="69" name="Google Shape;69;p12"/>
          <p:cNvSpPr txBox="1"/>
          <p:nvPr/>
        </p:nvSpPr>
        <p:spPr>
          <a:xfrm>
            <a:off x="6559975" y="3285000"/>
            <a:ext cx="2441700" cy="1507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600" b="1">
                <a:solidFill>
                  <a:srgbClr val="FFFFFF"/>
                </a:solidFill>
                <a:latin typeface="Comfortaa"/>
                <a:ea typeface="Comfortaa"/>
                <a:cs typeface="Comfortaa"/>
                <a:sym typeface="Comfortaa"/>
              </a:rPr>
              <a:t>Presented by:</a:t>
            </a:r>
            <a:endParaRPr sz="1600" b="1">
              <a:solidFill>
                <a:srgbClr val="FFFFFF"/>
              </a:solidFill>
              <a:latin typeface="Comfortaa"/>
              <a:ea typeface="Comfortaa"/>
              <a:cs typeface="Comfortaa"/>
              <a:sym typeface="Comfortaa"/>
            </a:endParaRPr>
          </a:p>
          <a:p>
            <a:pPr marL="0" lvl="0" indent="0" algn="l" rtl="0">
              <a:lnSpc>
                <a:spcPct val="150000"/>
              </a:lnSpc>
              <a:spcBef>
                <a:spcPts val="0"/>
              </a:spcBef>
              <a:spcAft>
                <a:spcPts val="0"/>
              </a:spcAft>
              <a:buNone/>
            </a:pPr>
            <a:r>
              <a:rPr lang="en" sz="1600" b="1">
                <a:solidFill>
                  <a:srgbClr val="FFFFFF"/>
                </a:solidFill>
                <a:latin typeface="Comfortaa"/>
                <a:ea typeface="Comfortaa"/>
                <a:cs typeface="Comfortaa"/>
                <a:sym typeface="Comfortaa"/>
              </a:rPr>
              <a:t>Vivianna Amelissa </a:t>
            </a:r>
            <a:endParaRPr sz="1600" b="1">
              <a:solidFill>
                <a:srgbClr val="FFFFFF"/>
              </a:solidFill>
              <a:latin typeface="Comfortaa"/>
              <a:ea typeface="Comfortaa"/>
              <a:cs typeface="Comfortaa"/>
              <a:sym typeface="Comfortaa"/>
            </a:endParaRPr>
          </a:p>
          <a:p>
            <a:pPr marL="0" lvl="0" indent="0" algn="l" rtl="0">
              <a:lnSpc>
                <a:spcPct val="150000"/>
              </a:lnSpc>
              <a:spcBef>
                <a:spcPts val="0"/>
              </a:spcBef>
              <a:spcAft>
                <a:spcPts val="0"/>
              </a:spcAft>
              <a:buNone/>
            </a:pPr>
            <a:r>
              <a:rPr lang="en" sz="1600" b="1">
                <a:solidFill>
                  <a:srgbClr val="FFFFFF"/>
                </a:solidFill>
                <a:latin typeface="Comfortaa"/>
                <a:ea typeface="Comfortaa"/>
                <a:cs typeface="Comfortaa"/>
                <a:sym typeface="Comfortaa"/>
              </a:rPr>
              <a:t>Toon Shu Hui</a:t>
            </a:r>
            <a:endParaRPr sz="1600" b="1">
              <a:solidFill>
                <a:srgbClr val="FFFFFF"/>
              </a:solidFill>
              <a:latin typeface="Comfortaa"/>
              <a:ea typeface="Comfortaa"/>
              <a:cs typeface="Comfortaa"/>
              <a:sym typeface="Comfortaa"/>
            </a:endParaRPr>
          </a:p>
          <a:p>
            <a:pPr marL="0" lvl="0" indent="0" algn="l" rtl="0">
              <a:lnSpc>
                <a:spcPct val="150000"/>
              </a:lnSpc>
              <a:spcBef>
                <a:spcPts val="0"/>
              </a:spcBef>
              <a:spcAft>
                <a:spcPts val="0"/>
              </a:spcAft>
              <a:buNone/>
            </a:pPr>
            <a:r>
              <a:rPr lang="en" sz="1600" b="1">
                <a:solidFill>
                  <a:srgbClr val="FFFFFF"/>
                </a:solidFill>
                <a:latin typeface="Comfortaa"/>
                <a:ea typeface="Comfortaa"/>
                <a:cs typeface="Comfortaa"/>
                <a:sym typeface="Comfortaa"/>
              </a:rPr>
              <a:t>Yee Zi Wei</a:t>
            </a:r>
            <a:endParaRPr sz="1600" b="1">
              <a:solidFill>
                <a:srgbClr val="FFFFFF"/>
              </a:solidFill>
              <a:latin typeface="Comfortaa"/>
              <a:ea typeface="Comfortaa"/>
              <a:cs typeface="Comfortaa"/>
              <a:sym typeface="Comfortaa"/>
            </a:endParaRPr>
          </a:p>
        </p:txBody>
      </p:sp>
      <p:pic>
        <p:nvPicPr>
          <p:cNvPr id="70" name="Google Shape;70;p12"/>
          <p:cNvPicPr preferRelativeResize="0"/>
          <p:nvPr/>
        </p:nvPicPr>
        <p:blipFill rotWithShape="1">
          <a:blip r:embed="rId3">
            <a:alphaModFix/>
          </a:blip>
          <a:srcRect/>
          <a:stretch/>
        </p:blipFill>
        <p:spPr>
          <a:xfrm>
            <a:off x="182825" y="1959600"/>
            <a:ext cx="1224300" cy="1224300"/>
          </a:xfrm>
          <a:prstGeom prst="octagon">
            <a:avLst>
              <a:gd name="adj" fmla="val 29289"/>
            </a:avLst>
          </a:prstGeom>
          <a:noFill/>
          <a:ln w="76200" cap="flat" cmpd="thinThick">
            <a:solidFill>
              <a:srgbClr val="FFFFFF"/>
            </a:solidFill>
            <a:prstDash val="solid"/>
            <a:miter lim="8000"/>
            <a:headEnd type="none" w="sm" len="sm"/>
            <a:tailEnd type="none" w="sm" len="sm"/>
          </a:ln>
          <a:effectLst>
            <a:outerShdw blurRad="285750" dist="9525" algn="bl" rotWithShape="0">
              <a:srgbClr val="010E1B">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 name="Shape 177"/>
        <p:cNvGrpSpPr/>
        <p:nvPr/>
      </p:nvGrpSpPr>
      <p:grpSpPr>
        <a:xfrm>
          <a:off x="0" y="0"/>
          <a:ext cx="0" cy="0"/>
          <a:chOff x="0" y="0"/>
          <a:chExt cx="0" cy="0"/>
        </a:xfrm>
      </p:grpSpPr>
      <p:sp>
        <p:nvSpPr>
          <p:cNvPr id="178" name="Google Shape;178;p21"/>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179" name="Google Shape;179;p21"/>
          <p:cNvSpPr txBox="1"/>
          <p:nvPr/>
        </p:nvSpPr>
        <p:spPr>
          <a:xfrm>
            <a:off x="35400" y="1286200"/>
            <a:ext cx="32448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1155CC"/>
                </a:solidFill>
                <a:highlight>
                  <a:srgbClr val="FFFFFF"/>
                </a:highlight>
                <a:latin typeface="Frank Ruhl Libre"/>
                <a:ea typeface="Frank Ruhl Libre"/>
                <a:cs typeface="Frank Ruhl Libre"/>
                <a:sym typeface="Frank Ruhl Libre"/>
              </a:rPr>
              <a:t>Output File -result.txt</a:t>
            </a:r>
            <a:endParaRPr sz="2400" b="1">
              <a:solidFill>
                <a:srgbClr val="1155CC"/>
              </a:solidFill>
              <a:highlight>
                <a:srgbClr val="FFFFFF"/>
              </a:highlight>
              <a:latin typeface="Frank Ruhl Libre"/>
              <a:ea typeface="Frank Ruhl Libre"/>
              <a:cs typeface="Frank Ruhl Libre"/>
              <a:sym typeface="Frank Ruhl Libre"/>
            </a:endParaRPr>
          </a:p>
        </p:txBody>
      </p:sp>
      <p:sp>
        <p:nvSpPr>
          <p:cNvPr id="180" name="Google Shape;180;p21"/>
          <p:cNvSpPr txBox="1"/>
          <p:nvPr/>
        </p:nvSpPr>
        <p:spPr>
          <a:xfrm>
            <a:off x="439350" y="2618750"/>
            <a:ext cx="2436900" cy="6213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800" b="1">
                <a:solidFill>
                  <a:srgbClr val="1D3E7C"/>
                </a:solidFill>
                <a:highlight>
                  <a:srgbClr val="FFFFFF"/>
                </a:highlight>
                <a:latin typeface="Frank Ruhl Libre"/>
                <a:ea typeface="Frank Ruhl Libre"/>
                <a:cs typeface="Frank Ruhl Libre"/>
                <a:sym typeface="Frank Ruhl Libre"/>
              </a:rPr>
              <a:t>The CGPA calculated</a:t>
            </a:r>
            <a:endParaRPr sz="1800" b="1">
              <a:solidFill>
                <a:srgbClr val="1D3E7C"/>
              </a:solidFill>
              <a:highlight>
                <a:srgbClr val="FFFFFF"/>
              </a:highlight>
              <a:latin typeface="Frank Ruhl Libre"/>
              <a:ea typeface="Frank Ruhl Libre"/>
              <a:cs typeface="Frank Ruhl Libre"/>
              <a:sym typeface="Frank Ruhl Libre"/>
            </a:endParaRPr>
          </a:p>
          <a:p>
            <a:pPr marL="0" lvl="0" indent="0" algn="just" rtl="0">
              <a:spcBef>
                <a:spcPts val="0"/>
              </a:spcBef>
              <a:spcAft>
                <a:spcPts val="0"/>
              </a:spcAft>
              <a:buNone/>
            </a:pPr>
            <a:r>
              <a:rPr lang="en" sz="1800" b="1">
                <a:solidFill>
                  <a:srgbClr val="1D3E7C"/>
                </a:solidFill>
                <a:highlight>
                  <a:srgbClr val="FFFFFF"/>
                </a:highlight>
                <a:latin typeface="Frank Ruhl Libre"/>
                <a:ea typeface="Frank Ruhl Libre"/>
                <a:cs typeface="Frank Ruhl Libre"/>
                <a:sym typeface="Frank Ruhl Libre"/>
              </a:rPr>
              <a:t>For two semester. </a:t>
            </a:r>
            <a:endParaRPr sz="1800" b="1">
              <a:solidFill>
                <a:srgbClr val="1D3E7C"/>
              </a:solidFill>
              <a:highlight>
                <a:srgbClr val="FFFFFF"/>
              </a:highlight>
              <a:latin typeface="Frank Ruhl Libre"/>
              <a:ea typeface="Frank Ruhl Libre"/>
              <a:cs typeface="Frank Ruhl Libre"/>
              <a:sym typeface="Frank Ruhl Libre"/>
            </a:endParaRPr>
          </a:p>
        </p:txBody>
      </p:sp>
      <p:pic>
        <p:nvPicPr>
          <p:cNvPr id="181" name="Google Shape;181;p21"/>
          <p:cNvPicPr preferRelativeResize="0"/>
          <p:nvPr/>
        </p:nvPicPr>
        <p:blipFill>
          <a:blip r:embed="rId3">
            <a:alphaModFix/>
          </a:blip>
          <a:stretch>
            <a:fillRect/>
          </a:stretch>
        </p:blipFill>
        <p:spPr>
          <a:xfrm>
            <a:off x="371575" y="3074975"/>
            <a:ext cx="2504684" cy="2068475"/>
          </a:xfrm>
          <a:prstGeom prst="rect">
            <a:avLst/>
          </a:prstGeom>
          <a:noFill/>
          <a:ln>
            <a:noFill/>
          </a:ln>
        </p:spPr>
      </p:pic>
      <p:pic>
        <p:nvPicPr>
          <p:cNvPr id="182" name="Google Shape;182;p21"/>
          <p:cNvPicPr preferRelativeResize="0"/>
          <p:nvPr/>
        </p:nvPicPr>
        <p:blipFill rotWithShape="1">
          <a:blip r:embed="rId4">
            <a:alphaModFix/>
          </a:blip>
          <a:srcRect r="37733" b="19289"/>
          <a:stretch/>
        </p:blipFill>
        <p:spPr>
          <a:xfrm>
            <a:off x="3280200" y="675075"/>
            <a:ext cx="5540098" cy="40391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2"/>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188" name="Google Shape;188;p22"/>
          <p:cNvPicPr preferRelativeResize="0"/>
          <p:nvPr/>
        </p:nvPicPr>
        <p:blipFill rotWithShape="1">
          <a:blip r:embed="rId3">
            <a:alphaModFix/>
          </a:blip>
          <a:srcRect l="4573" t="17014" r="70704" b="32721"/>
          <a:stretch/>
        </p:blipFill>
        <p:spPr>
          <a:xfrm>
            <a:off x="525075" y="932250"/>
            <a:ext cx="3246826" cy="3713175"/>
          </a:xfrm>
          <a:prstGeom prst="rect">
            <a:avLst/>
          </a:prstGeom>
          <a:noFill/>
          <a:ln>
            <a:noFill/>
          </a:ln>
        </p:spPr>
      </p:pic>
      <p:sp>
        <p:nvSpPr>
          <p:cNvPr id="189" name="Google Shape;189;p22"/>
          <p:cNvSpPr txBox="1"/>
          <p:nvPr/>
        </p:nvSpPr>
        <p:spPr>
          <a:xfrm>
            <a:off x="2657475" y="246450"/>
            <a:ext cx="3407700" cy="51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highlight>
                  <a:srgbClr val="FFFFFF"/>
                </a:highlight>
                <a:latin typeface="Georgia"/>
                <a:ea typeface="Georgia"/>
                <a:cs typeface="Georgia"/>
                <a:sym typeface="Georgia"/>
              </a:rPr>
              <a:t>Special Function  :D</a:t>
            </a:r>
            <a:endParaRPr sz="2400" b="1">
              <a:highlight>
                <a:srgbClr val="FFFFFF"/>
              </a:highlight>
              <a:latin typeface="Georgia"/>
              <a:ea typeface="Georgia"/>
              <a:cs typeface="Georgia"/>
              <a:sym typeface="Georgia"/>
            </a:endParaRPr>
          </a:p>
        </p:txBody>
      </p:sp>
      <p:sp>
        <p:nvSpPr>
          <p:cNvPr id="190" name="Google Shape;190;p22"/>
          <p:cNvSpPr/>
          <p:nvPr/>
        </p:nvSpPr>
        <p:spPr>
          <a:xfrm>
            <a:off x="750100" y="1189425"/>
            <a:ext cx="3021900" cy="182100"/>
          </a:xfrm>
          <a:prstGeom prst="roundRect">
            <a:avLst>
              <a:gd name="adj" fmla="val 16667"/>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4575575" y="803675"/>
            <a:ext cx="4136400" cy="1153200"/>
          </a:xfrm>
          <a:prstGeom prst="roundRect">
            <a:avLst>
              <a:gd name="adj" fmla="val 16667"/>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txBox="1"/>
          <p:nvPr/>
        </p:nvSpPr>
        <p:spPr>
          <a:xfrm>
            <a:off x="4650575" y="803675"/>
            <a:ext cx="3986400" cy="115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Frank Ruhl Libre Light"/>
                <a:ea typeface="Frank Ruhl Libre Light"/>
                <a:cs typeface="Frank Ruhl Libre Light"/>
                <a:sym typeface="Frank Ruhl Libre Light"/>
              </a:rPr>
              <a:t>This line of code is used to change the input string to uppercase. An extra library is needed in order to use this code.</a:t>
            </a:r>
            <a:endParaRPr>
              <a:latin typeface="Frank Ruhl Libre Light"/>
              <a:ea typeface="Frank Ruhl Libre Light"/>
              <a:cs typeface="Frank Ruhl Libre Light"/>
              <a:sym typeface="Frank Ruhl Libre Light"/>
            </a:endParaRPr>
          </a:p>
          <a:p>
            <a:pPr marL="0" lvl="0" indent="0" algn="l" rtl="0">
              <a:spcBef>
                <a:spcPts val="0"/>
              </a:spcBef>
              <a:spcAft>
                <a:spcPts val="0"/>
              </a:spcAft>
              <a:buNone/>
            </a:pPr>
            <a:r>
              <a:rPr lang="en">
                <a:latin typeface="Frank Ruhl Libre Light"/>
                <a:ea typeface="Frank Ruhl Libre Light"/>
                <a:cs typeface="Frank Ruhl Libre Light"/>
                <a:sym typeface="Frank Ruhl Libre Light"/>
              </a:rPr>
              <a:t># include &lt;bits/stdc++.h&gt; 	//Dev-c++</a:t>
            </a:r>
            <a:endParaRPr>
              <a:latin typeface="Frank Ruhl Libre Light"/>
              <a:ea typeface="Frank Ruhl Libre Light"/>
              <a:cs typeface="Frank Ruhl Libre Light"/>
              <a:sym typeface="Frank Ruhl Libre Light"/>
            </a:endParaRPr>
          </a:p>
          <a:p>
            <a:pPr marL="0" lvl="0" indent="0" algn="l" rtl="0">
              <a:spcBef>
                <a:spcPts val="0"/>
              </a:spcBef>
              <a:spcAft>
                <a:spcPts val="0"/>
              </a:spcAft>
              <a:buNone/>
            </a:pPr>
            <a:r>
              <a:rPr lang="en">
                <a:latin typeface="Frank Ruhl Libre Light"/>
                <a:ea typeface="Frank Ruhl Libre Light"/>
                <a:cs typeface="Frank Ruhl Libre Light"/>
                <a:sym typeface="Frank Ruhl Libre Light"/>
              </a:rPr>
              <a:t># include &lt;algorithm&gt; 		//Visual Studio </a:t>
            </a:r>
            <a:endParaRPr>
              <a:latin typeface="Frank Ruhl Libre Light"/>
              <a:ea typeface="Frank Ruhl Libre Light"/>
              <a:cs typeface="Frank Ruhl Libre Light"/>
              <a:sym typeface="Frank Ruhl Libre Light"/>
            </a:endParaRPr>
          </a:p>
        </p:txBody>
      </p:sp>
      <p:cxnSp>
        <p:nvCxnSpPr>
          <p:cNvPr id="193" name="Google Shape;193;p22"/>
          <p:cNvCxnSpPr>
            <a:stCxn id="190" idx="3"/>
            <a:endCxn id="191" idx="1"/>
          </p:cNvCxnSpPr>
          <p:nvPr/>
        </p:nvCxnSpPr>
        <p:spPr>
          <a:xfrm>
            <a:off x="3772000" y="1280475"/>
            <a:ext cx="803700" cy="99900"/>
          </a:xfrm>
          <a:prstGeom prst="straightConnector1">
            <a:avLst/>
          </a:prstGeom>
          <a:noFill/>
          <a:ln w="19050" cap="flat" cmpd="sng">
            <a:solidFill>
              <a:srgbClr val="FF0000"/>
            </a:solidFill>
            <a:prstDash val="solid"/>
            <a:round/>
            <a:headEnd type="none" w="med" len="med"/>
            <a:tailEnd type="triangle" w="med" len="med"/>
          </a:ln>
        </p:spPr>
      </p:cxnSp>
      <p:sp>
        <p:nvSpPr>
          <p:cNvPr id="194" name="Google Shape;194;p22"/>
          <p:cNvSpPr/>
          <p:nvPr/>
        </p:nvSpPr>
        <p:spPr>
          <a:xfrm>
            <a:off x="932250" y="3257550"/>
            <a:ext cx="1832400" cy="717900"/>
          </a:xfrm>
          <a:prstGeom prst="roundRect">
            <a:avLst>
              <a:gd name="adj" fmla="val 16667"/>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4479125" y="3257550"/>
            <a:ext cx="4233000" cy="1236900"/>
          </a:xfrm>
          <a:prstGeom prst="roundRect">
            <a:avLst>
              <a:gd name="adj" fmla="val 16667"/>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txBox="1"/>
          <p:nvPr/>
        </p:nvSpPr>
        <p:spPr>
          <a:xfrm>
            <a:off x="4575700" y="3283525"/>
            <a:ext cx="4061400" cy="11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Frank Ruhl Libre Light"/>
                <a:ea typeface="Frank Ruhl Libre Light"/>
                <a:cs typeface="Frank Ruhl Libre Light"/>
                <a:sym typeface="Frank Ruhl Libre Light"/>
              </a:rPr>
              <a:t>We compare the string to the first 8 character of each line in the input file, when the condition is true, the line of string that match will be store in sub[i] and the loop will break. The output file will print out the subject code + subject name.</a:t>
            </a:r>
            <a:endParaRPr>
              <a:latin typeface="Frank Ruhl Libre Light"/>
              <a:ea typeface="Frank Ruhl Libre Light"/>
              <a:cs typeface="Frank Ruhl Libre Light"/>
              <a:sym typeface="Frank Ruhl Libre Light"/>
            </a:endParaRPr>
          </a:p>
        </p:txBody>
      </p:sp>
      <p:cxnSp>
        <p:nvCxnSpPr>
          <p:cNvPr id="197" name="Google Shape;197;p22"/>
          <p:cNvCxnSpPr>
            <a:stCxn id="194" idx="3"/>
            <a:endCxn id="195" idx="1"/>
          </p:cNvCxnSpPr>
          <p:nvPr/>
        </p:nvCxnSpPr>
        <p:spPr>
          <a:xfrm>
            <a:off x="2764650" y="3616500"/>
            <a:ext cx="1714500" cy="259500"/>
          </a:xfrm>
          <a:prstGeom prst="straightConnector1">
            <a:avLst/>
          </a:prstGeom>
          <a:noFill/>
          <a:ln w="19050" cap="flat" cmpd="sng">
            <a:solidFill>
              <a:srgbClr val="FF0000"/>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3"/>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pic>
        <p:nvPicPr>
          <p:cNvPr id="203" name="Google Shape;203;p23"/>
          <p:cNvPicPr preferRelativeResize="0"/>
          <p:nvPr/>
        </p:nvPicPr>
        <p:blipFill>
          <a:blip r:embed="rId3">
            <a:alphaModFix/>
          </a:blip>
          <a:stretch>
            <a:fillRect/>
          </a:stretch>
        </p:blipFill>
        <p:spPr>
          <a:xfrm>
            <a:off x="2063363" y="790575"/>
            <a:ext cx="4898225" cy="3562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D9EEB"/>
        </a:solidFill>
        <a:effectLst/>
      </p:bgPr>
    </p:bg>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a:off x="90425" y="954350"/>
            <a:ext cx="1788300" cy="3163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sz="2600"/>
              <a:t>Introduction</a:t>
            </a:r>
            <a:endParaRPr sz="2600"/>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sz="1200"/>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sz="1200"/>
          </a:p>
        </p:txBody>
      </p:sp>
      <p:sp>
        <p:nvSpPr>
          <p:cNvPr id="76" name="Google Shape;76;p13"/>
          <p:cNvSpPr txBox="1">
            <a:spLocks noGrp="1"/>
          </p:cNvSpPr>
          <p:nvPr>
            <p:ph type="body" idx="1"/>
          </p:nvPr>
        </p:nvSpPr>
        <p:spPr>
          <a:xfrm>
            <a:off x="2183375" y="1026000"/>
            <a:ext cx="5270700" cy="3091500"/>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1100"/>
              <a:buFont typeface="Arial"/>
              <a:buNone/>
            </a:pPr>
            <a:r>
              <a:rPr lang="en" sz="1400">
                <a:solidFill>
                  <a:srgbClr val="24292E"/>
                </a:solidFill>
                <a:highlight>
                  <a:srgbClr val="FFFFFF"/>
                </a:highlight>
                <a:latin typeface="Calibri"/>
                <a:ea typeface="Calibri"/>
                <a:cs typeface="Calibri"/>
                <a:sym typeface="Calibri"/>
              </a:rPr>
              <a:t>This is an interactive program created by Vivianna, Shu Hui and Zi Wei *</a:t>
            </a:r>
            <a:r>
              <a:rPr lang="en" sz="1400" b="1">
                <a:solidFill>
                  <a:srgbClr val="24292E"/>
                </a:solidFill>
                <a:highlight>
                  <a:srgbClr val="FFFFFF"/>
                </a:highlight>
                <a:latin typeface="Calibri"/>
                <a:ea typeface="Calibri"/>
                <a:cs typeface="Calibri"/>
                <a:sym typeface="Calibri"/>
              </a:rPr>
              <a:t>specially*</a:t>
            </a:r>
            <a:r>
              <a:rPr lang="en" sz="1400">
                <a:solidFill>
                  <a:srgbClr val="24292E"/>
                </a:solidFill>
                <a:highlight>
                  <a:srgbClr val="FFFFFF"/>
                </a:highlight>
                <a:latin typeface="Calibri"/>
                <a:ea typeface="Calibri"/>
                <a:cs typeface="Calibri"/>
                <a:sym typeface="Calibri"/>
              </a:rPr>
              <a:t> for School of Computing. This program allows lecturers to input student’s name, matric number, subject codes and marks. Firstly, the CGPA Calculator will accept input of the string subject code, then it will generate the subject name after comparing the string in “code.txt” file. To obtain the credit hours, it extract the last value of string subject code and change it from string to integer. Next, lecturer will need to input the marks for each subject, the calculator will then generate the grade and grade point. With the credit hours and the grade points obtain, the program will the calculate the CGPA of the student.</a:t>
            </a:r>
            <a:endParaRPr sz="1200">
              <a:solidFill>
                <a:srgbClr val="24292E"/>
              </a:solidFill>
              <a:highlight>
                <a:srgbClr val="FFFFFF"/>
              </a:highlight>
              <a:latin typeface="Calibri"/>
              <a:ea typeface="Calibri"/>
              <a:cs typeface="Calibri"/>
              <a:sym typeface="Calibri"/>
            </a:endParaRPr>
          </a:p>
          <a:p>
            <a:pPr marL="0" lvl="0" indent="0" algn="l" rtl="0">
              <a:spcBef>
                <a:spcPts val="800"/>
              </a:spcBef>
              <a:spcAft>
                <a:spcPts val="800"/>
              </a:spcAft>
              <a:buClr>
                <a:schemeClr val="dk1"/>
              </a:buClr>
              <a:buSzPts val="1100"/>
              <a:buFont typeface="Arial"/>
              <a:buNone/>
            </a:pPr>
            <a:endParaRPr>
              <a:solidFill>
                <a:srgbClr val="6B6E81"/>
              </a:solidFill>
            </a:endParaRPr>
          </a:p>
        </p:txBody>
      </p:sp>
      <p:sp>
        <p:nvSpPr>
          <p:cNvPr id="77" name="Google Shape;77;p13"/>
          <p:cNvSpPr txBox="1"/>
          <p:nvPr/>
        </p:nvSpPr>
        <p:spPr>
          <a:xfrm>
            <a:off x="231075" y="3241850"/>
            <a:ext cx="957300" cy="8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sz="7200">
              <a:latin typeface="Frank Ruhl Libre Light"/>
              <a:ea typeface="Frank Ruhl Libre Light"/>
              <a:cs typeface="Frank Ruhl Libre Light"/>
              <a:sym typeface="Frank Ruhl Libre Light"/>
            </a:endParaRPr>
          </a:p>
        </p:txBody>
      </p:sp>
      <p:grpSp>
        <p:nvGrpSpPr>
          <p:cNvPr id="78" name="Google Shape;78;p13"/>
          <p:cNvGrpSpPr/>
          <p:nvPr/>
        </p:nvGrpSpPr>
        <p:grpSpPr>
          <a:xfrm>
            <a:off x="8142254" y="3774419"/>
            <a:ext cx="808545" cy="1127981"/>
            <a:chOff x="6718575" y="2318625"/>
            <a:chExt cx="256950" cy="407375"/>
          </a:xfrm>
        </p:grpSpPr>
        <p:sp>
          <p:nvSpPr>
            <p:cNvPr id="79" name="Google Shape;79;p1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0" name="Google Shape;80;p1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1" name="Google Shape;81;p1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2" name="Google Shape;82;p1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3" name="Google Shape;83;p1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4" name="Google Shape;84;p1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5" name="Google Shape;85;p1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6" name="Google Shape;86;p13"/>
            <p:cNvSpPr/>
            <p:nvPr/>
          </p:nvSpPr>
          <p:spPr>
            <a:xfrm>
              <a:off x="6795900" y="2628550"/>
              <a:ext cx="102300" cy="25"/>
            </a:xfrm>
            <a:custGeom>
              <a:avLst/>
              <a:gdLst/>
              <a:ahLst/>
              <a:cxnLst/>
              <a:rect l="l" t="t" r="r" b="b"/>
              <a:pathLst>
                <a:path w="4092" h="1" fill="none" extrusionOk="0">
                  <a:moveTo>
                    <a:pt x="0" y="1"/>
                  </a:moveTo>
                  <a:lnTo>
                    <a:pt x="4092" y="1"/>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FC5E8"/>
        </a:solidFill>
        <a:effectLst/>
      </p:bgPr>
    </p:bg>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90425" y="954350"/>
            <a:ext cx="1788300" cy="3163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sz="2600"/>
              <a:t>Introduction</a:t>
            </a:r>
            <a:endParaRPr sz="2600"/>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sz="1200"/>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sz="1200"/>
          </a:p>
        </p:txBody>
      </p:sp>
      <p:sp>
        <p:nvSpPr>
          <p:cNvPr id="92" name="Google Shape;92;p14"/>
          <p:cNvSpPr txBox="1">
            <a:spLocks noGrp="1"/>
          </p:cNvSpPr>
          <p:nvPr>
            <p:ph type="body" idx="1"/>
          </p:nvPr>
        </p:nvSpPr>
        <p:spPr>
          <a:xfrm>
            <a:off x="2183375" y="1026000"/>
            <a:ext cx="5270700" cy="3091500"/>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1100"/>
              <a:buFont typeface="Arial"/>
              <a:buNone/>
            </a:pPr>
            <a:r>
              <a:rPr lang="en" sz="1400">
                <a:solidFill>
                  <a:srgbClr val="24292E"/>
                </a:solidFill>
                <a:highlight>
                  <a:srgbClr val="FFFFFF"/>
                </a:highlight>
                <a:latin typeface="Calibri"/>
                <a:ea typeface="Calibri"/>
                <a:cs typeface="Calibri"/>
                <a:sym typeface="Calibri"/>
              </a:rPr>
              <a:t>In this program, we created three classes. Which is class Calculate, class Subject and class Student. We also use file stream and aggregation in completing our program. At the end of the program, it will generate an output file “result.txt”. The output file will record the name, matric number and all the data calculated.</a:t>
            </a:r>
            <a:endParaRPr sz="1400">
              <a:solidFill>
                <a:srgbClr val="24292E"/>
              </a:solidFill>
              <a:highlight>
                <a:srgbClr val="FFFFFF"/>
              </a:highlight>
              <a:latin typeface="Calibri"/>
              <a:ea typeface="Calibri"/>
              <a:cs typeface="Calibri"/>
              <a:sym typeface="Calibri"/>
            </a:endParaRPr>
          </a:p>
          <a:p>
            <a:pPr marL="0" lvl="0" indent="0" algn="l" rtl="0">
              <a:lnSpc>
                <a:spcPct val="150000"/>
              </a:lnSpc>
              <a:spcBef>
                <a:spcPts val="800"/>
              </a:spcBef>
              <a:spcAft>
                <a:spcPts val="0"/>
              </a:spcAft>
              <a:buClr>
                <a:schemeClr val="dk1"/>
              </a:buClr>
              <a:buSzPts val="1100"/>
              <a:buFont typeface="Arial"/>
              <a:buNone/>
            </a:pPr>
            <a:r>
              <a:rPr lang="en" sz="1400">
                <a:solidFill>
                  <a:srgbClr val="24292E"/>
                </a:solidFill>
                <a:highlight>
                  <a:srgbClr val="FFFFFF"/>
                </a:highlight>
                <a:latin typeface="Calibri"/>
                <a:ea typeface="Calibri"/>
                <a:cs typeface="Calibri"/>
                <a:sym typeface="Calibri"/>
              </a:rPr>
              <a:t>Let’s take a look on what is in our CGPA Calculator &lt;3</a:t>
            </a:r>
            <a:endParaRPr sz="1400">
              <a:solidFill>
                <a:srgbClr val="24292E"/>
              </a:solidFill>
              <a:highlight>
                <a:srgbClr val="FFFFFF"/>
              </a:highlight>
              <a:latin typeface="Calibri"/>
              <a:ea typeface="Calibri"/>
              <a:cs typeface="Calibri"/>
              <a:sym typeface="Calibri"/>
            </a:endParaRPr>
          </a:p>
          <a:p>
            <a:pPr marL="0" lvl="0" indent="0" algn="l" rtl="0">
              <a:spcBef>
                <a:spcPts val="800"/>
              </a:spcBef>
              <a:spcAft>
                <a:spcPts val="800"/>
              </a:spcAft>
              <a:buClr>
                <a:schemeClr val="dk1"/>
              </a:buClr>
              <a:buSzPts val="1100"/>
              <a:buFont typeface="Arial"/>
              <a:buNone/>
            </a:pPr>
            <a:endParaRPr>
              <a:solidFill>
                <a:srgbClr val="6B6E81"/>
              </a:solidFill>
            </a:endParaRPr>
          </a:p>
        </p:txBody>
      </p:sp>
      <p:sp>
        <p:nvSpPr>
          <p:cNvPr id="93" name="Google Shape;93;p14"/>
          <p:cNvSpPr txBox="1"/>
          <p:nvPr/>
        </p:nvSpPr>
        <p:spPr>
          <a:xfrm>
            <a:off x="231075" y="3241850"/>
            <a:ext cx="957300" cy="8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sz="7200">
              <a:latin typeface="Frank Ruhl Libre Light"/>
              <a:ea typeface="Frank Ruhl Libre Light"/>
              <a:cs typeface="Frank Ruhl Libre Light"/>
              <a:sym typeface="Frank Ruhl Libre Light"/>
            </a:endParaRPr>
          </a:p>
        </p:txBody>
      </p:sp>
      <p:grpSp>
        <p:nvGrpSpPr>
          <p:cNvPr id="94" name="Google Shape;94;p14"/>
          <p:cNvGrpSpPr/>
          <p:nvPr/>
        </p:nvGrpSpPr>
        <p:grpSpPr>
          <a:xfrm>
            <a:off x="8142254" y="3774419"/>
            <a:ext cx="808545" cy="1127981"/>
            <a:chOff x="6718575" y="2318625"/>
            <a:chExt cx="256950" cy="407375"/>
          </a:xfrm>
        </p:grpSpPr>
        <p:sp>
          <p:nvSpPr>
            <p:cNvPr id="95" name="Google Shape;95;p1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96" name="Google Shape;96;p1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97" name="Google Shape;97;p1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98" name="Google Shape;98;p1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99" name="Google Shape;99;p1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100" name="Google Shape;100;p1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101" name="Google Shape;101;p1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102" name="Google Shape;102;p14"/>
            <p:cNvSpPr/>
            <p:nvPr/>
          </p:nvSpPr>
          <p:spPr>
            <a:xfrm>
              <a:off x="6795900" y="2628550"/>
              <a:ext cx="102300" cy="25"/>
            </a:xfrm>
            <a:custGeom>
              <a:avLst/>
              <a:gdLst/>
              <a:ahLst/>
              <a:cxnLst/>
              <a:rect l="l" t="t" r="r" b="b"/>
              <a:pathLst>
                <a:path w="4092" h="1" fill="none" extrusionOk="0">
                  <a:moveTo>
                    <a:pt x="0" y="1"/>
                  </a:moveTo>
                  <a:lnTo>
                    <a:pt x="4092" y="1"/>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06"/>
        <p:cNvGrpSpPr/>
        <p:nvPr/>
      </p:nvGrpSpPr>
      <p:grpSpPr>
        <a:xfrm>
          <a:off x="0" y="0"/>
          <a:ext cx="0" cy="0"/>
          <a:chOff x="0" y="0"/>
          <a:chExt cx="0" cy="0"/>
        </a:xfrm>
      </p:grpSpPr>
      <p:sp>
        <p:nvSpPr>
          <p:cNvPr id="107" name="Google Shape;107;p15"/>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graphicFrame>
        <p:nvGraphicFramePr>
          <p:cNvPr id="108" name="Google Shape;108;p15"/>
          <p:cNvGraphicFramePr/>
          <p:nvPr/>
        </p:nvGraphicFramePr>
        <p:xfrm>
          <a:off x="627075" y="959300"/>
          <a:ext cx="1815500" cy="3314610"/>
        </p:xfrm>
        <a:graphic>
          <a:graphicData uri="http://schemas.openxmlformats.org/drawingml/2006/table">
            <a:tbl>
              <a:tblPr>
                <a:noFill/>
                <a:tableStyleId>{047ABD2A-9F2D-4104-88E5-E5F3D8C37571}</a:tableStyleId>
              </a:tblPr>
              <a:tblGrid>
                <a:gridCol w="1815500"/>
              </a:tblGrid>
              <a:tr h="349225">
                <a:tc>
                  <a:txBody>
                    <a:bodyPr/>
                    <a:lstStyle/>
                    <a:p>
                      <a:pPr marL="0" lvl="0" indent="0" algn="ctr" rtl="0">
                        <a:lnSpc>
                          <a:spcPct val="115000"/>
                        </a:lnSpc>
                        <a:spcBef>
                          <a:spcPts val="0"/>
                        </a:spcBef>
                        <a:spcAft>
                          <a:spcPts val="0"/>
                        </a:spcAft>
                        <a:buNone/>
                      </a:pPr>
                      <a:r>
                        <a:rPr lang="en" sz="1000" b="1"/>
                        <a:t>Calculate</a:t>
                      </a:r>
                      <a:endParaRPr sz="1000" b="1"/>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81950">
                <a:tc>
                  <a:txBody>
                    <a:bodyPr/>
                    <a:lstStyle/>
                    <a:p>
                      <a:pPr marL="0" lvl="0" indent="0" algn="l" rtl="0">
                        <a:spcBef>
                          <a:spcPts val="0"/>
                        </a:spcBef>
                        <a:spcAft>
                          <a:spcPts val="0"/>
                        </a:spcAft>
                        <a:buNone/>
                      </a:pPr>
                      <a:r>
                        <a:rPr lang="en" sz="1000"/>
                        <a:t>- cgpa: float</a:t>
                      </a:r>
                      <a:endParaRPr sz="1000"/>
                    </a:p>
                    <a:p>
                      <a:pPr marL="0" lvl="0" indent="0" algn="l" rtl="0">
                        <a:spcBef>
                          <a:spcPts val="0"/>
                        </a:spcBef>
                        <a:spcAft>
                          <a:spcPts val="0"/>
                        </a:spcAft>
                        <a:buNone/>
                      </a:pPr>
                      <a:r>
                        <a:rPr lang="en" sz="1000"/>
                        <a:t>- gpa: float</a:t>
                      </a:r>
                      <a:endParaRPr sz="1000"/>
                    </a:p>
                    <a:p>
                      <a:pPr marL="0" lvl="0" indent="0" algn="l" rtl="0">
                        <a:spcBef>
                          <a:spcPts val="0"/>
                        </a:spcBef>
                        <a:spcAft>
                          <a:spcPts val="0"/>
                        </a:spcAft>
                        <a:buNone/>
                      </a:pPr>
                      <a:r>
                        <a:rPr lang="en" sz="1000"/>
                        <a:t>- gradePt: float</a:t>
                      </a:r>
                      <a:endParaRPr sz="1000"/>
                    </a:p>
                    <a:p>
                      <a:pPr marL="0" lvl="0" indent="0" algn="l" rtl="0">
                        <a:spcBef>
                          <a:spcPts val="0"/>
                        </a:spcBef>
                        <a:spcAft>
                          <a:spcPts val="0"/>
                        </a:spcAft>
                        <a:buNone/>
                      </a:pPr>
                      <a:r>
                        <a:rPr lang="en" sz="1000"/>
                        <a:t>- TPV: float</a:t>
                      </a:r>
                      <a:endParaRPr sz="1000"/>
                    </a:p>
                    <a:p>
                      <a:pPr marL="0" lvl="0" indent="0" algn="l" rtl="0">
                        <a:spcBef>
                          <a:spcPts val="0"/>
                        </a:spcBef>
                        <a:spcAft>
                          <a:spcPts val="0"/>
                        </a:spcAft>
                        <a:buNone/>
                      </a:pPr>
                      <a:r>
                        <a:rPr lang="en" sz="1000"/>
                        <a:t>- tolTPV: float</a:t>
                      </a:r>
                      <a:endParaRPr sz="1000"/>
                    </a:p>
                    <a:p>
                      <a:pPr marL="0" lvl="0" indent="0" algn="l" rtl="0">
                        <a:spcBef>
                          <a:spcPts val="0"/>
                        </a:spcBef>
                        <a:spcAft>
                          <a:spcPts val="0"/>
                        </a:spcAft>
                        <a:buNone/>
                      </a:pPr>
                      <a:r>
                        <a:rPr lang="en" sz="1000"/>
                        <a:t>- grade: string</a:t>
                      </a:r>
                      <a:endParaRPr sz="1000"/>
                    </a:p>
                    <a:p>
                      <a:pPr marL="0" lvl="0" indent="0" algn="l" rtl="0">
                        <a:spcBef>
                          <a:spcPts val="0"/>
                        </a:spcBef>
                        <a:spcAft>
                          <a:spcPts val="0"/>
                        </a:spcAft>
                        <a:buNone/>
                      </a:pPr>
                      <a:r>
                        <a:rPr lang="en" sz="1000"/>
                        <a:t>- credit: int</a:t>
                      </a:r>
                      <a:endParaRPr sz="1000"/>
                    </a:p>
                    <a:p>
                      <a:pPr marL="0" lvl="0" indent="0" algn="l" rtl="0">
                        <a:spcBef>
                          <a:spcPts val="0"/>
                        </a:spcBef>
                        <a:spcAft>
                          <a:spcPts val="0"/>
                        </a:spcAft>
                        <a:buNone/>
                      </a:pPr>
                      <a:r>
                        <a:rPr lang="en" sz="1000"/>
                        <a:t>- tolcredit: int</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532175">
                <a:tc>
                  <a:txBody>
                    <a:bodyPr/>
                    <a:lstStyle/>
                    <a:p>
                      <a:pPr marL="0" lvl="0" indent="0" algn="l" rtl="0">
                        <a:spcBef>
                          <a:spcPts val="0"/>
                        </a:spcBef>
                        <a:spcAft>
                          <a:spcPts val="0"/>
                        </a:spcAft>
                        <a:buNone/>
                      </a:pPr>
                      <a:r>
                        <a:rPr lang="en" sz="1000"/>
                        <a:t>+ Calculate(int, int)</a:t>
                      </a:r>
                      <a:endParaRPr sz="1000"/>
                    </a:p>
                    <a:p>
                      <a:pPr marL="0" lvl="0" indent="0" algn="l" rtl="0">
                        <a:spcBef>
                          <a:spcPts val="0"/>
                        </a:spcBef>
                        <a:spcAft>
                          <a:spcPts val="0"/>
                        </a:spcAft>
                        <a:buNone/>
                      </a:pPr>
                      <a:r>
                        <a:rPr lang="en" sz="1000"/>
                        <a:t>+ calGrad( float): string</a:t>
                      </a:r>
                      <a:endParaRPr sz="1000"/>
                    </a:p>
                    <a:p>
                      <a:pPr marL="0" lvl="0" indent="0" algn="l" rtl="0">
                        <a:spcBef>
                          <a:spcPts val="0"/>
                        </a:spcBef>
                        <a:spcAft>
                          <a:spcPts val="0"/>
                        </a:spcAft>
                        <a:buNone/>
                      </a:pPr>
                      <a:r>
                        <a:rPr lang="en" sz="1000"/>
                        <a:t>+ calcGradePt( float): float</a:t>
                      </a:r>
                      <a:endParaRPr sz="1000"/>
                    </a:p>
                    <a:p>
                      <a:pPr marL="0" lvl="0" indent="0" algn="l" rtl="0">
                        <a:spcBef>
                          <a:spcPts val="0"/>
                        </a:spcBef>
                        <a:spcAft>
                          <a:spcPts val="0"/>
                        </a:spcAft>
                        <a:buNone/>
                      </a:pPr>
                      <a:r>
                        <a:rPr lang="en" sz="1000"/>
                        <a:t>+ extractCredit(string): int</a:t>
                      </a:r>
                      <a:endParaRPr sz="1000"/>
                    </a:p>
                    <a:p>
                      <a:pPr marL="0" lvl="0" indent="0" algn="l" rtl="0">
                        <a:spcBef>
                          <a:spcPts val="0"/>
                        </a:spcBef>
                        <a:spcAft>
                          <a:spcPts val="0"/>
                        </a:spcAft>
                        <a:buNone/>
                      </a:pPr>
                      <a:r>
                        <a:rPr lang="en" sz="1000"/>
                        <a:t>+ calctolCre(int): void</a:t>
                      </a:r>
                      <a:endParaRPr sz="1000"/>
                    </a:p>
                    <a:p>
                      <a:pPr marL="0" lvl="0" indent="0" algn="l" rtl="0">
                        <a:spcBef>
                          <a:spcPts val="0"/>
                        </a:spcBef>
                        <a:spcAft>
                          <a:spcPts val="0"/>
                        </a:spcAft>
                        <a:buNone/>
                      </a:pPr>
                      <a:r>
                        <a:rPr lang="en" sz="1000"/>
                        <a:t>+ calctoTPV(float): void</a:t>
                      </a:r>
                      <a:endParaRPr sz="1000"/>
                    </a:p>
                    <a:p>
                      <a:pPr marL="0" lvl="0" indent="0" algn="l" rtl="0">
                        <a:spcBef>
                          <a:spcPts val="0"/>
                        </a:spcBef>
                        <a:spcAft>
                          <a:spcPts val="0"/>
                        </a:spcAft>
                        <a:buNone/>
                      </a:pPr>
                      <a:r>
                        <a:rPr lang="en" sz="1000"/>
                        <a:t>+ calcTPV(float, int): float</a:t>
                      </a:r>
                      <a:endParaRPr sz="1000"/>
                    </a:p>
                    <a:p>
                      <a:pPr marL="0" lvl="0" indent="0" algn="l" rtl="0">
                        <a:spcBef>
                          <a:spcPts val="0"/>
                        </a:spcBef>
                        <a:spcAft>
                          <a:spcPts val="0"/>
                        </a:spcAft>
                        <a:buNone/>
                      </a:pPr>
                      <a:r>
                        <a:rPr lang="en" sz="1000"/>
                        <a:t>+ gettolcredit(): int</a:t>
                      </a:r>
                      <a:endParaRPr sz="1000"/>
                    </a:p>
                    <a:p>
                      <a:pPr marL="0" lvl="0" indent="0" algn="l" rtl="0">
                        <a:spcBef>
                          <a:spcPts val="0"/>
                        </a:spcBef>
                        <a:spcAft>
                          <a:spcPts val="0"/>
                        </a:spcAft>
                        <a:buNone/>
                      </a:pPr>
                      <a:r>
                        <a:rPr lang="en" sz="1000"/>
                        <a:t>+ gettolTPV(): float</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bl>
          </a:graphicData>
        </a:graphic>
      </p:graphicFrame>
      <p:graphicFrame>
        <p:nvGraphicFramePr>
          <p:cNvPr id="109" name="Google Shape;109;p15"/>
          <p:cNvGraphicFramePr/>
          <p:nvPr/>
        </p:nvGraphicFramePr>
        <p:xfrm>
          <a:off x="3057550" y="959300"/>
          <a:ext cx="2289225" cy="3459285"/>
        </p:xfrm>
        <a:graphic>
          <a:graphicData uri="http://schemas.openxmlformats.org/drawingml/2006/table">
            <a:tbl>
              <a:tblPr>
                <a:noFill/>
                <a:tableStyleId>{047ABD2A-9F2D-4104-88E5-E5F3D8C37571}</a:tableStyleId>
              </a:tblPr>
              <a:tblGrid>
                <a:gridCol w="2289225"/>
              </a:tblGrid>
              <a:tr h="301000">
                <a:tc>
                  <a:txBody>
                    <a:bodyPr/>
                    <a:lstStyle/>
                    <a:p>
                      <a:pPr marL="0" lvl="0" indent="0" algn="ctr" rtl="0">
                        <a:lnSpc>
                          <a:spcPct val="115000"/>
                        </a:lnSpc>
                        <a:spcBef>
                          <a:spcPts val="0"/>
                        </a:spcBef>
                        <a:spcAft>
                          <a:spcPts val="0"/>
                        </a:spcAft>
                        <a:buNone/>
                      </a:pPr>
                      <a:r>
                        <a:rPr lang="en" sz="1000" b="1"/>
                        <a:t>Subject</a:t>
                      </a:r>
                      <a:endParaRPr sz="1000" b="1"/>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089525">
                <a:tc>
                  <a:txBody>
                    <a:bodyPr/>
                    <a:lstStyle/>
                    <a:p>
                      <a:pPr marL="0" lvl="0" indent="0" algn="l" rtl="0">
                        <a:spcBef>
                          <a:spcPts val="0"/>
                        </a:spcBef>
                        <a:spcAft>
                          <a:spcPts val="0"/>
                        </a:spcAft>
                        <a:buNone/>
                      </a:pPr>
                      <a:r>
                        <a:rPr lang="en" sz="1000"/>
                        <a:t>- sub_info: string</a:t>
                      </a:r>
                      <a:endParaRPr sz="1000"/>
                    </a:p>
                    <a:p>
                      <a:pPr marL="0" lvl="0" indent="0" algn="l" rtl="0">
                        <a:spcBef>
                          <a:spcPts val="0"/>
                        </a:spcBef>
                        <a:spcAft>
                          <a:spcPts val="0"/>
                        </a:spcAft>
                        <a:buNone/>
                      </a:pPr>
                      <a:r>
                        <a:rPr lang="en" sz="1000"/>
                        <a:t>- grade: string</a:t>
                      </a:r>
                      <a:endParaRPr sz="1000"/>
                    </a:p>
                    <a:p>
                      <a:pPr marL="0" lvl="0" indent="0" algn="l" rtl="0">
                        <a:spcBef>
                          <a:spcPts val="0"/>
                        </a:spcBef>
                        <a:spcAft>
                          <a:spcPts val="0"/>
                        </a:spcAft>
                        <a:buNone/>
                      </a:pPr>
                      <a:r>
                        <a:rPr lang="en" sz="1000"/>
                        <a:t>- mark: float</a:t>
                      </a:r>
                      <a:endParaRPr sz="1000"/>
                    </a:p>
                    <a:p>
                      <a:pPr marL="0" lvl="0" indent="0" algn="l" rtl="0">
                        <a:spcBef>
                          <a:spcPts val="0"/>
                        </a:spcBef>
                        <a:spcAft>
                          <a:spcPts val="0"/>
                        </a:spcAft>
                        <a:buNone/>
                      </a:pPr>
                      <a:r>
                        <a:rPr lang="en" sz="1000"/>
                        <a:t>- _tpv: float</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580150">
                <a:tc>
                  <a:txBody>
                    <a:bodyPr/>
                    <a:lstStyle/>
                    <a:p>
                      <a:pPr marL="0" lvl="0" indent="0" algn="l" rtl="0">
                        <a:spcBef>
                          <a:spcPts val="0"/>
                        </a:spcBef>
                        <a:spcAft>
                          <a:spcPts val="0"/>
                        </a:spcAft>
                        <a:buNone/>
                      </a:pPr>
                      <a:r>
                        <a:rPr lang="en" sz="1000"/>
                        <a:t>+ Subject()</a:t>
                      </a:r>
                      <a:endParaRPr sz="1000"/>
                    </a:p>
                    <a:p>
                      <a:pPr marL="0" lvl="0" indent="0" algn="l" rtl="0">
                        <a:spcBef>
                          <a:spcPts val="0"/>
                        </a:spcBef>
                        <a:spcAft>
                          <a:spcPts val="0"/>
                        </a:spcAft>
                        <a:buNone/>
                      </a:pPr>
                      <a:r>
                        <a:rPr lang="en" sz="1000"/>
                        <a:t>+ Subject(string, string, float, float)</a:t>
                      </a:r>
                      <a:endParaRPr sz="1000"/>
                    </a:p>
                    <a:p>
                      <a:pPr marL="0" lvl="0" indent="0" algn="l" rtl="0">
                        <a:spcBef>
                          <a:spcPts val="0"/>
                        </a:spcBef>
                        <a:spcAft>
                          <a:spcPts val="0"/>
                        </a:spcAft>
                        <a:buNone/>
                      </a:pPr>
                      <a:r>
                        <a:rPr lang="en" sz="1000"/>
                        <a:t>+ setInfo(string, string, float, float): void</a:t>
                      </a:r>
                      <a:endParaRPr sz="1000"/>
                    </a:p>
                    <a:p>
                      <a:pPr marL="0" lvl="0" indent="0" algn="l" rtl="0">
                        <a:spcBef>
                          <a:spcPts val="0"/>
                        </a:spcBef>
                        <a:spcAft>
                          <a:spcPts val="0"/>
                        </a:spcAft>
                        <a:buNone/>
                      </a:pPr>
                      <a:r>
                        <a:rPr lang="en" sz="1000"/>
                        <a:t>+ getSubMark(): float</a:t>
                      </a:r>
                      <a:endParaRPr sz="1000"/>
                    </a:p>
                    <a:p>
                      <a:pPr marL="0" lvl="0" indent="0" algn="l" rtl="0">
                        <a:spcBef>
                          <a:spcPts val="0"/>
                        </a:spcBef>
                        <a:spcAft>
                          <a:spcPts val="0"/>
                        </a:spcAft>
                        <a:buNone/>
                      </a:pPr>
                      <a:r>
                        <a:rPr lang="en" sz="1000"/>
                        <a:t>+ getSubInfo(): string</a:t>
                      </a:r>
                      <a:endParaRPr sz="1000"/>
                    </a:p>
                    <a:p>
                      <a:pPr marL="0" lvl="0" indent="0" algn="l" rtl="0">
                        <a:spcBef>
                          <a:spcPts val="0"/>
                        </a:spcBef>
                        <a:spcAft>
                          <a:spcPts val="0"/>
                        </a:spcAft>
                        <a:buNone/>
                      </a:pPr>
                      <a:r>
                        <a:rPr lang="en" sz="1000"/>
                        <a:t>+ getGrade(): string</a:t>
                      </a:r>
                      <a:endParaRPr sz="1000"/>
                    </a:p>
                    <a:p>
                      <a:pPr marL="0" lvl="0" indent="0" algn="l" rtl="0">
                        <a:spcBef>
                          <a:spcPts val="0"/>
                        </a:spcBef>
                        <a:spcAft>
                          <a:spcPts val="0"/>
                        </a:spcAft>
                        <a:buNone/>
                      </a:pPr>
                      <a:r>
                        <a:rPr lang="en" sz="1000"/>
                        <a:t>+ getTPV(): float</a:t>
                      </a:r>
                      <a:endParaRPr sz="1000"/>
                    </a:p>
                    <a:p>
                      <a:pPr marL="0" lvl="0" indent="0" algn="l" rtl="0">
                        <a:spcBef>
                          <a:spcPts val="0"/>
                        </a:spcBef>
                        <a:spcAft>
                          <a:spcPts val="0"/>
                        </a:spcAft>
                        <a:buNone/>
                      </a:pPr>
                      <a:r>
                        <a:rPr lang="en" sz="1000"/>
                        <a:t>+ getSubName(string): string</a:t>
                      </a:r>
                      <a:endParaRPr sz="1000"/>
                    </a:p>
                    <a:p>
                      <a:pPr marL="0" lvl="0" indent="0" algn="l" rtl="0">
                        <a:spcBef>
                          <a:spcPts val="0"/>
                        </a:spcBef>
                        <a:spcAft>
                          <a:spcPts val="0"/>
                        </a:spcAft>
                        <a:buNone/>
                      </a:pPr>
                      <a:endParaRPr sz="1000"/>
                    </a:p>
                    <a:p>
                      <a:pPr marL="0" lvl="0" indent="0" algn="l" rtl="0">
                        <a:spcBef>
                          <a:spcPts val="0"/>
                        </a:spcBef>
                        <a:spcAft>
                          <a:spcPts val="0"/>
                        </a:spcAft>
                        <a:buNone/>
                      </a:pPr>
                      <a:endParaRPr sz="1000"/>
                    </a:p>
                    <a:p>
                      <a:pPr marL="0" lvl="0" indent="0" algn="l" rtl="0">
                        <a:spcBef>
                          <a:spcPts val="0"/>
                        </a:spcBef>
                        <a:spcAft>
                          <a:spcPts val="0"/>
                        </a:spcAft>
                        <a:buNone/>
                      </a:pP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bl>
          </a:graphicData>
        </a:graphic>
      </p:graphicFrame>
      <p:graphicFrame>
        <p:nvGraphicFramePr>
          <p:cNvPr id="110" name="Google Shape;110;p15"/>
          <p:cNvGraphicFramePr/>
          <p:nvPr/>
        </p:nvGraphicFramePr>
        <p:xfrm>
          <a:off x="6158925" y="916313"/>
          <a:ext cx="2057400" cy="3314585"/>
        </p:xfrm>
        <a:graphic>
          <a:graphicData uri="http://schemas.openxmlformats.org/drawingml/2006/table">
            <a:tbl>
              <a:tblPr>
                <a:noFill/>
                <a:tableStyleId>{047ABD2A-9F2D-4104-88E5-E5F3D8C37571}</a:tableStyleId>
              </a:tblPr>
              <a:tblGrid>
                <a:gridCol w="2057400"/>
              </a:tblGrid>
              <a:tr h="337075">
                <a:tc>
                  <a:txBody>
                    <a:bodyPr/>
                    <a:lstStyle/>
                    <a:p>
                      <a:pPr marL="0" lvl="0" indent="0" algn="ctr" rtl="0">
                        <a:lnSpc>
                          <a:spcPct val="115000"/>
                        </a:lnSpc>
                        <a:spcBef>
                          <a:spcPts val="0"/>
                        </a:spcBef>
                        <a:spcAft>
                          <a:spcPts val="0"/>
                        </a:spcAft>
                        <a:buNone/>
                      </a:pPr>
                      <a:r>
                        <a:rPr lang="en" sz="1000" b="1"/>
                        <a:t>Student</a:t>
                      </a:r>
                      <a:endParaRPr sz="1000" b="1"/>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043925">
                <a:tc>
                  <a:txBody>
                    <a:bodyPr/>
                    <a:lstStyle/>
                    <a:p>
                      <a:pPr marL="0" lvl="0" indent="0" algn="l" rtl="0">
                        <a:spcBef>
                          <a:spcPts val="0"/>
                        </a:spcBef>
                        <a:spcAft>
                          <a:spcPts val="0"/>
                        </a:spcAft>
                        <a:buNone/>
                      </a:pPr>
                      <a:r>
                        <a:rPr lang="en" sz="1000"/>
                        <a:t>- _subjectlist: Subject*</a:t>
                      </a:r>
                      <a:endParaRPr sz="1000"/>
                    </a:p>
                    <a:p>
                      <a:pPr marL="0" lvl="0" indent="0" algn="l" rtl="0">
                        <a:spcBef>
                          <a:spcPts val="0"/>
                        </a:spcBef>
                        <a:spcAft>
                          <a:spcPts val="0"/>
                        </a:spcAft>
                        <a:buNone/>
                      </a:pPr>
                      <a:r>
                        <a:rPr lang="en" sz="1000"/>
                        <a:t>- _studentlist: Student*</a:t>
                      </a:r>
                      <a:endParaRPr sz="1000"/>
                    </a:p>
                    <a:p>
                      <a:pPr marL="0" lvl="0" indent="0" algn="l" rtl="0">
                        <a:spcBef>
                          <a:spcPts val="0"/>
                        </a:spcBef>
                        <a:spcAft>
                          <a:spcPts val="0"/>
                        </a:spcAft>
                        <a:buNone/>
                      </a:pPr>
                      <a:r>
                        <a:rPr lang="en" sz="1000"/>
                        <a:t>- student_count: unsigned int</a:t>
                      </a:r>
                      <a:endParaRPr sz="1000"/>
                    </a:p>
                    <a:p>
                      <a:pPr marL="0" lvl="0" indent="0" algn="l" rtl="0">
                        <a:spcBef>
                          <a:spcPts val="0"/>
                        </a:spcBef>
                        <a:spcAft>
                          <a:spcPts val="0"/>
                        </a:spcAft>
                        <a:buNone/>
                      </a:pPr>
                      <a:r>
                        <a:rPr lang="en" sz="1000"/>
                        <a:t>- subject_count: unsigned int</a:t>
                      </a:r>
                      <a:endParaRPr sz="1000"/>
                    </a:p>
                    <a:p>
                      <a:pPr marL="0" lvl="0" indent="0" algn="l" rtl="0">
                        <a:spcBef>
                          <a:spcPts val="0"/>
                        </a:spcBef>
                        <a:spcAft>
                          <a:spcPts val="0"/>
                        </a:spcAft>
                        <a:buNone/>
                      </a:pPr>
                      <a:r>
                        <a:rPr lang="en" sz="1000"/>
                        <a:t>- name: string</a:t>
                      </a:r>
                      <a:endParaRPr sz="1000"/>
                    </a:p>
                    <a:p>
                      <a:pPr marL="0" lvl="0" indent="0" algn="l" rtl="0">
                        <a:spcBef>
                          <a:spcPts val="0"/>
                        </a:spcBef>
                        <a:spcAft>
                          <a:spcPts val="0"/>
                        </a:spcAft>
                        <a:buNone/>
                      </a:pPr>
                      <a:r>
                        <a:rPr lang="en" sz="1000"/>
                        <a:t>- matric: string</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859225">
                <a:tc>
                  <a:txBody>
                    <a:bodyPr/>
                    <a:lstStyle/>
                    <a:p>
                      <a:pPr marL="0" lvl="0" indent="0" algn="l" rtl="0">
                        <a:spcBef>
                          <a:spcPts val="0"/>
                        </a:spcBef>
                        <a:spcAft>
                          <a:spcPts val="0"/>
                        </a:spcAft>
                        <a:buNone/>
                      </a:pPr>
                      <a:r>
                        <a:rPr lang="en" sz="1000"/>
                        <a:t>+ Student()</a:t>
                      </a:r>
                      <a:endParaRPr sz="1000"/>
                    </a:p>
                    <a:p>
                      <a:pPr marL="0" lvl="0" indent="0" algn="l" rtl="0">
                        <a:spcBef>
                          <a:spcPts val="0"/>
                        </a:spcBef>
                        <a:spcAft>
                          <a:spcPts val="0"/>
                        </a:spcAft>
                        <a:buNone/>
                      </a:pPr>
                      <a:r>
                        <a:rPr lang="en" sz="1000"/>
                        <a:t>+ Student(string, string)</a:t>
                      </a:r>
                      <a:endParaRPr sz="1000"/>
                    </a:p>
                    <a:p>
                      <a:pPr marL="0" lvl="0" indent="0" algn="l" rtl="0">
                        <a:spcBef>
                          <a:spcPts val="0"/>
                        </a:spcBef>
                        <a:spcAft>
                          <a:spcPts val="0"/>
                        </a:spcAft>
                        <a:buNone/>
                      </a:pPr>
                      <a:r>
                        <a:rPr lang="en" sz="1000"/>
                        <a:t>+ addStudent(Student*): bool</a:t>
                      </a:r>
                      <a:endParaRPr sz="1000"/>
                    </a:p>
                    <a:p>
                      <a:pPr marL="0" lvl="0" indent="0" algn="l" rtl="0">
                        <a:spcBef>
                          <a:spcPts val="0"/>
                        </a:spcBef>
                        <a:spcAft>
                          <a:spcPts val="0"/>
                        </a:spcAft>
                        <a:buNone/>
                      </a:pPr>
                      <a:r>
                        <a:rPr lang="en" sz="1000"/>
                        <a:t>+ setInfo(string, string): void</a:t>
                      </a:r>
                      <a:endParaRPr sz="1000"/>
                    </a:p>
                    <a:p>
                      <a:pPr marL="0" lvl="0" indent="0" algn="l" rtl="0">
                        <a:spcBef>
                          <a:spcPts val="0"/>
                        </a:spcBef>
                        <a:spcAft>
                          <a:spcPts val="0"/>
                        </a:spcAft>
                        <a:buNone/>
                      </a:pPr>
                      <a:r>
                        <a:rPr lang="en" sz="1000"/>
                        <a:t>+ getName(): string</a:t>
                      </a:r>
                      <a:endParaRPr sz="1000"/>
                    </a:p>
                    <a:p>
                      <a:pPr marL="0" lvl="0" indent="0" algn="l" rtl="0">
                        <a:spcBef>
                          <a:spcPts val="0"/>
                        </a:spcBef>
                        <a:spcAft>
                          <a:spcPts val="0"/>
                        </a:spcAft>
                        <a:buNone/>
                      </a:pPr>
                      <a:r>
                        <a:rPr lang="en" sz="1000"/>
                        <a:t>+ getMatric(): string</a:t>
                      </a:r>
                      <a:endParaRPr sz="1000"/>
                    </a:p>
                    <a:p>
                      <a:pPr marL="0" lvl="0" indent="0" algn="l" rtl="0">
                        <a:spcBef>
                          <a:spcPts val="0"/>
                        </a:spcBef>
                        <a:spcAft>
                          <a:spcPts val="0"/>
                        </a:spcAft>
                        <a:buNone/>
                      </a:pPr>
                      <a:r>
                        <a:rPr lang="en" sz="1000"/>
                        <a:t>+ returnNM(int): string</a:t>
                      </a:r>
                      <a:endParaRPr sz="1000"/>
                    </a:p>
                    <a:p>
                      <a:pPr marL="0" lvl="0" indent="0" algn="l" rtl="0">
                        <a:spcBef>
                          <a:spcPts val="0"/>
                        </a:spcBef>
                        <a:spcAft>
                          <a:spcPts val="0"/>
                        </a:spcAft>
                        <a:buNone/>
                      </a:pPr>
                      <a:r>
                        <a:rPr lang="en" sz="1000"/>
                        <a:t>+ returnN(int): string</a:t>
                      </a:r>
                      <a:endParaRPr sz="1000"/>
                    </a:p>
                    <a:p>
                      <a:pPr marL="0" lvl="0" indent="0" algn="l" rtl="0">
                        <a:spcBef>
                          <a:spcPts val="0"/>
                        </a:spcBef>
                        <a:spcAft>
                          <a:spcPts val="0"/>
                        </a:spcAft>
                        <a:buNone/>
                      </a:pPr>
                      <a:r>
                        <a:rPr lang="en" sz="1000"/>
                        <a:t>+ returnM(int): string</a:t>
                      </a:r>
                      <a:endParaRPr sz="1000"/>
                    </a:p>
                    <a:p>
                      <a:pPr marL="0" lvl="0" indent="0" algn="l" rtl="0">
                        <a:spcBef>
                          <a:spcPts val="0"/>
                        </a:spcBef>
                        <a:spcAft>
                          <a:spcPts val="0"/>
                        </a:spcAft>
                        <a:buNone/>
                      </a:pPr>
                      <a:r>
                        <a:rPr lang="en" sz="1000"/>
                        <a:t>+ addSubject(Subject*): bool</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bl>
          </a:graphicData>
        </a:graphic>
      </p:graphicFrame>
      <p:cxnSp>
        <p:nvCxnSpPr>
          <p:cNvPr id="111" name="Google Shape;111;p15"/>
          <p:cNvCxnSpPr/>
          <p:nvPr/>
        </p:nvCxnSpPr>
        <p:spPr>
          <a:xfrm rot="10800000" flipH="1">
            <a:off x="5346775" y="2403125"/>
            <a:ext cx="678600" cy="300"/>
          </a:xfrm>
          <a:prstGeom prst="straightConnector1">
            <a:avLst/>
          </a:prstGeom>
          <a:noFill/>
          <a:ln w="19050" cap="flat" cmpd="sng">
            <a:solidFill>
              <a:srgbClr val="000000"/>
            </a:solidFill>
            <a:prstDash val="solid"/>
            <a:round/>
            <a:headEnd type="none" w="med" len="med"/>
            <a:tailEnd type="none" w="med" len="med"/>
          </a:ln>
        </p:spPr>
      </p:cxnSp>
      <p:sp>
        <p:nvSpPr>
          <p:cNvPr id="112" name="Google Shape;112;p15"/>
          <p:cNvSpPr/>
          <p:nvPr/>
        </p:nvSpPr>
        <p:spPr>
          <a:xfrm>
            <a:off x="5961750" y="2332475"/>
            <a:ext cx="182100" cy="141600"/>
          </a:xfrm>
          <a:prstGeom prst="diamond">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txBox="1"/>
          <p:nvPr/>
        </p:nvSpPr>
        <p:spPr>
          <a:xfrm>
            <a:off x="2818175" y="276150"/>
            <a:ext cx="2822100" cy="27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351C75"/>
                </a:solidFill>
                <a:highlight>
                  <a:srgbClr val="FFFFFF"/>
                </a:highlight>
                <a:latin typeface="Frank Ruhl Libre"/>
                <a:ea typeface="Frank Ruhl Libre"/>
                <a:cs typeface="Frank Ruhl Libre"/>
                <a:sym typeface="Frank Ruhl Libre"/>
              </a:rPr>
              <a:t>CLASS UML DIAGRAM</a:t>
            </a:r>
            <a:r>
              <a:rPr lang="en" b="1">
                <a:highlight>
                  <a:srgbClr val="FFFFFF"/>
                </a:highlight>
                <a:latin typeface="Frank Ruhl Libre"/>
                <a:ea typeface="Frank Ruhl Libre"/>
                <a:cs typeface="Frank Ruhl Libre"/>
                <a:sym typeface="Frank Ruhl Libre"/>
              </a:rPr>
              <a:t>  </a:t>
            </a:r>
            <a:endParaRPr b="1">
              <a:highlight>
                <a:srgbClr val="FFFFFF"/>
              </a:highlight>
              <a:latin typeface="Frank Ruhl Libre"/>
              <a:ea typeface="Frank Ruhl Libre"/>
              <a:cs typeface="Frank Ruhl Libre"/>
              <a:sym typeface="Frank Ruhl Libr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6"/>
          <p:cNvSpPr txBox="1">
            <a:spLocks noGrp="1"/>
          </p:cNvSpPr>
          <p:nvPr>
            <p:ph type="ctrTitle" idx="4294967295"/>
          </p:nvPr>
        </p:nvSpPr>
        <p:spPr>
          <a:xfrm>
            <a:off x="3722725" y="554775"/>
            <a:ext cx="46992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3600">
                <a:solidFill>
                  <a:srgbClr val="FDF6DA"/>
                </a:solidFill>
              </a:rPr>
              <a:t>Extract Credit from Subject Code</a:t>
            </a:r>
            <a:endParaRPr sz="3600">
              <a:solidFill>
                <a:srgbClr val="FDF6DA"/>
              </a:solidFill>
            </a:endParaRPr>
          </a:p>
        </p:txBody>
      </p:sp>
      <p:sp>
        <p:nvSpPr>
          <p:cNvPr id="119" name="Google Shape;119;p16"/>
          <p:cNvSpPr txBox="1">
            <a:spLocks noGrp="1"/>
          </p:cNvSpPr>
          <p:nvPr>
            <p:ph type="subTitle" idx="4294967295"/>
          </p:nvPr>
        </p:nvSpPr>
        <p:spPr>
          <a:xfrm>
            <a:off x="3716675" y="1961302"/>
            <a:ext cx="4699200" cy="4302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a:solidFill>
                  <a:schemeClr val="lt1"/>
                </a:solidFill>
              </a:rPr>
              <a:t>String -&gt; Int ?</a:t>
            </a:r>
            <a:endParaRPr>
              <a:solidFill>
                <a:schemeClr val="lt1"/>
              </a:solidFill>
            </a:endParaRPr>
          </a:p>
        </p:txBody>
      </p:sp>
      <p:grpSp>
        <p:nvGrpSpPr>
          <p:cNvPr id="120" name="Google Shape;120;p16"/>
          <p:cNvGrpSpPr/>
          <p:nvPr/>
        </p:nvGrpSpPr>
        <p:grpSpPr>
          <a:xfrm>
            <a:off x="1291544" y="961322"/>
            <a:ext cx="1840997" cy="1941267"/>
            <a:chOff x="6643075" y="3664250"/>
            <a:chExt cx="407950" cy="407975"/>
          </a:xfrm>
        </p:grpSpPr>
        <p:sp>
          <p:nvSpPr>
            <p:cNvPr id="121" name="Google Shape;121;p16"/>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16"/>
          <p:cNvGrpSpPr/>
          <p:nvPr/>
        </p:nvGrpSpPr>
        <p:grpSpPr>
          <a:xfrm rot="-587347">
            <a:off x="361144" y="3223325"/>
            <a:ext cx="756889" cy="756846"/>
            <a:chOff x="576250" y="4319400"/>
            <a:chExt cx="442075" cy="442050"/>
          </a:xfrm>
        </p:grpSpPr>
        <p:sp>
          <p:nvSpPr>
            <p:cNvPr id="124" name="Google Shape;124;p16"/>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6"/>
          <p:cNvSpPr/>
          <p:nvPr/>
        </p:nvSpPr>
        <p:spPr>
          <a:xfrm>
            <a:off x="851504" y="1548807"/>
            <a:ext cx="287750" cy="274790"/>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rot="2697479">
            <a:off x="1616427" y="3257641"/>
            <a:ext cx="436838" cy="41710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p:nvPr/>
        </p:nvSpPr>
        <p:spPr>
          <a:xfrm>
            <a:off x="2000035" y="2949991"/>
            <a:ext cx="174983" cy="167116"/>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6"/>
          <p:cNvSpPr/>
          <p:nvPr/>
        </p:nvSpPr>
        <p:spPr>
          <a:xfrm rot="1280255">
            <a:off x="652129" y="2377597"/>
            <a:ext cx="174931" cy="167124"/>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txBox="1"/>
          <p:nvPr/>
        </p:nvSpPr>
        <p:spPr>
          <a:xfrm>
            <a:off x="3028625" y="2391500"/>
            <a:ext cx="6075300" cy="126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DF6DA"/>
                </a:solidFill>
                <a:latin typeface="IBM Plex Sans Condensed"/>
                <a:ea typeface="IBM Plex Sans Condensed"/>
                <a:cs typeface="IBM Plex Sans Condensed"/>
                <a:sym typeface="IBM Plex Sans Condensed"/>
              </a:rPr>
              <a:t>Get String of Subject Name Based on Subject Code Input</a:t>
            </a:r>
            <a:endParaRPr/>
          </a:p>
        </p:txBody>
      </p:sp>
      <p:sp>
        <p:nvSpPr>
          <p:cNvPr id="133" name="Google Shape;133;p16"/>
          <p:cNvSpPr txBox="1"/>
          <p:nvPr/>
        </p:nvSpPr>
        <p:spPr>
          <a:xfrm>
            <a:off x="4657875" y="3826075"/>
            <a:ext cx="3000000" cy="753300"/>
          </a:xfrm>
          <a:prstGeom prst="rect">
            <a:avLst/>
          </a:prstGeom>
          <a:noFill/>
          <a:ln>
            <a:noFill/>
          </a:ln>
        </p:spPr>
        <p:txBody>
          <a:bodyPr spcFirstLastPara="1" wrap="square" lIns="91425" tIns="91425" rIns="91425" bIns="91425" anchor="t" anchorCtr="0">
            <a:noAutofit/>
          </a:bodyPr>
          <a:lstStyle/>
          <a:p>
            <a:pPr marL="0" lvl="0" indent="0" algn="ctr" rtl="0">
              <a:lnSpc>
                <a:spcPct val="114000"/>
              </a:lnSpc>
              <a:spcBef>
                <a:spcPts val="0"/>
              </a:spcBef>
              <a:spcAft>
                <a:spcPts val="800"/>
              </a:spcAft>
              <a:buNone/>
            </a:pPr>
            <a:r>
              <a:rPr lang="en" sz="2000">
                <a:solidFill>
                  <a:schemeClr val="lt1"/>
                </a:solidFill>
                <a:latin typeface="Frank Ruhl Libre Light"/>
                <a:ea typeface="Frank Ruhl Libre Light"/>
                <a:cs typeface="Frank Ruhl Libre Light"/>
                <a:sym typeface="Frank Ruhl Libre Light"/>
              </a:rPr>
              <a:t>Read input file?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 name="Shape 137"/>
        <p:cNvGrpSpPr/>
        <p:nvPr/>
      </p:nvGrpSpPr>
      <p:grpSpPr>
        <a:xfrm>
          <a:off x="0" y="0"/>
          <a:ext cx="0" cy="0"/>
          <a:chOff x="0" y="0"/>
          <a:chExt cx="0" cy="0"/>
        </a:xfrm>
      </p:grpSpPr>
      <p:sp>
        <p:nvSpPr>
          <p:cNvPr id="138" name="Google Shape;138;p17"/>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139" name="Google Shape;139;p17"/>
          <p:cNvSpPr txBox="1"/>
          <p:nvPr/>
        </p:nvSpPr>
        <p:spPr>
          <a:xfrm>
            <a:off x="565750" y="1329050"/>
            <a:ext cx="30807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1155CC"/>
                </a:solidFill>
                <a:highlight>
                  <a:srgbClr val="FFFFFF"/>
                </a:highlight>
                <a:latin typeface="Frank Ruhl Libre"/>
                <a:ea typeface="Frank Ruhl Libre"/>
                <a:cs typeface="Frank Ruhl Libre"/>
                <a:sym typeface="Frank Ruhl Libre"/>
              </a:rPr>
              <a:t>Input File - code.txt</a:t>
            </a:r>
            <a:endParaRPr sz="2400" b="1">
              <a:solidFill>
                <a:srgbClr val="1155CC"/>
              </a:solidFill>
              <a:highlight>
                <a:srgbClr val="FFFFFF"/>
              </a:highlight>
              <a:latin typeface="Frank Ruhl Libre"/>
              <a:ea typeface="Frank Ruhl Libre"/>
              <a:cs typeface="Frank Ruhl Libre"/>
              <a:sym typeface="Frank Ruhl Libre"/>
            </a:endParaRPr>
          </a:p>
        </p:txBody>
      </p:sp>
      <p:pic>
        <p:nvPicPr>
          <p:cNvPr id="140" name="Google Shape;140;p17"/>
          <p:cNvPicPr preferRelativeResize="0"/>
          <p:nvPr/>
        </p:nvPicPr>
        <p:blipFill rotWithShape="1">
          <a:blip r:embed="rId3">
            <a:alphaModFix/>
          </a:blip>
          <a:srcRect l="13588" t="10616" r="42914" b="13006"/>
          <a:stretch/>
        </p:blipFill>
        <p:spPr>
          <a:xfrm>
            <a:off x="3914200" y="316026"/>
            <a:ext cx="4677475" cy="4619624"/>
          </a:xfrm>
          <a:prstGeom prst="rect">
            <a:avLst/>
          </a:prstGeom>
          <a:noFill/>
          <a:ln>
            <a:noFill/>
          </a:ln>
        </p:spPr>
      </p:pic>
      <p:sp>
        <p:nvSpPr>
          <p:cNvPr id="141" name="Google Shape;141;p17"/>
          <p:cNvSpPr txBox="1"/>
          <p:nvPr/>
        </p:nvSpPr>
        <p:spPr>
          <a:xfrm>
            <a:off x="246425" y="2381900"/>
            <a:ext cx="3288000" cy="10272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800" b="1" dirty="0" smtClean="0">
                <a:solidFill>
                  <a:srgbClr val="1D3E7C"/>
                </a:solidFill>
                <a:highlight>
                  <a:srgbClr val="FFFFFF"/>
                </a:highlight>
                <a:latin typeface="Frank Ruhl Libre"/>
                <a:ea typeface="Frank Ruhl Libre"/>
                <a:cs typeface="Frank Ruhl Libre"/>
                <a:sym typeface="Frank Ruhl Libre"/>
              </a:rPr>
              <a:t>A list </a:t>
            </a:r>
            <a:r>
              <a:rPr lang="en" sz="1800" b="1" dirty="0">
                <a:solidFill>
                  <a:srgbClr val="1D3E7C"/>
                </a:solidFill>
                <a:highlight>
                  <a:srgbClr val="FFFFFF"/>
                </a:highlight>
                <a:latin typeface="Frank Ruhl Libre"/>
                <a:ea typeface="Frank Ruhl Libre"/>
                <a:cs typeface="Frank Ruhl Libre"/>
                <a:sym typeface="Frank Ruhl Libre"/>
              </a:rPr>
              <a:t>of subject code and subject name offer in School of </a:t>
            </a:r>
            <a:r>
              <a:rPr lang="en" sz="1800" b="1" dirty="0" smtClean="0">
                <a:solidFill>
                  <a:srgbClr val="1D3E7C"/>
                </a:solidFill>
                <a:highlight>
                  <a:srgbClr val="FFFFFF"/>
                </a:highlight>
                <a:latin typeface="Frank Ruhl Libre"/>
                <a:ea typeface="Frank Ruhl Libre"/>
                <a:cs typeface="Frank Ruhl Libre"/>
                <a:sym typeface="Frank Ruhl Libre"/>
              </a:rPr>
              <a:t>Computing</a:t>
            </a:r>
            <a:endParaRPr sz="1800" b="1" dirty="0">
              <a:solidFill>
                <a:srgbClr val="1D3E7C"/>
              </a:solidFill>
              <a:highlight>
                <a:srgbClr val="FFFFFF"/>
              </a:highlight>
              <a:latin typeface="Frank Ruhl Libre"/>
              <a:ea typeface="Frank Ruhl Libre"/>
              <a:cs typeface="Frank Ruhl Libre"/>
              <a:sym typeface="Frank Ruhl Libr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 name="Shape 145"/>
        <p:cNvGrpSpPr/>
        <p:nvPr/>
      </p:nvGrpSpPr>
      <p:grpSpPr>
        <a:xfrm>
          <a:off x="0" y="0"/>
          <a:ext cx="0" cy="0"/>
          <a:chOff x="0" y="0"/>
          <a:chExt cx="0" cy="0"/>
        </a:xfrm>
      </p:grpSpPr>
      <p:sp>
        <p:nvSpPr>
          <p:cNvPr id="146" name="Google Shape;146;p18"/>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147" name="Google Shape;147;p18"/>
          <p:cNvSpPr txBox="1"/>
          <p:nvPr/>
        </p:nvSpPr>
        <p:spPr>
          <a:xfrm>
            <a:off x="1211325" y="171800"/>
            <a:ext cx="1922100" cy="70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chemeClr val="accent4"/>
                </a:solidFill>
                <a:highlight>
                  <a:srgbClr val="FFFFFF"/>
                </a:highlight>
                <a:latin typeface="Caveat"/>
                <a:ea typeface="Caveat"/>
                <a:cs typeface="Caveat"/>
                <a:sym typeface="Caveat"/>
              </a:rPr>
              <a:t>Choice 1 : </a:t>
            </a:r>
            <a:endParaRPr sz="3000">
              <a:solidFill>
                <a:schemeClr val="accent4"/>
              </a:solidFill>
              <a:highlight>
                <a:srgbClr val="FFFFFF"/>
              </a:highlight>
              <a:latin typeface="Caveat"/>
              <a:ea typeface="Caveat"/>
              <a:cs typeface="Caveat"/>
              <a:sym typeface="Caveat"/>
            </a:endParaRPr>
          </a:p>
        </p:txBody>
      </p:sp>
      <p:sp>
        <p:nvSpPr>
          <p:cNvPr id="148" name="Google Shape;148;p18"/>
          <p:cNvSpPr txBox="1"/>
          <p:nvPr/>
        </p:nvSpPr>
        <p:spPr>
          <a:xfrm>
            <a:off x="4739100" y="171800"/>
            <a:ext cx="3000000" cy="70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3000" b="1">
                <a:solidFill>
                  <a:srgbClr val="1D3E7C"/>
                </a:solidFill>
                <a:highlight>
                  <a:srgbClr val="FFFFFF"/>
                </a:highlight>
                <a:latin typeface="Lobster"/>
                <a:ea typeface="Lobster"/>
                <a:cs typeface="Lobster"/>
                <a:sym typeface="Lobster"/>
              </a:rPr>
              <a:t>Calculate CPA</a:t>
            </a:r>
            <a:endParaRPr sz="3000" b="1">
              <a:solidFill>
                <a:srgbClr val="1D3E7C"/>
              </a:solidFill>
              <a:highlight>
                <a:srgbClr val="FFFFFF"/>
              </a:highlight>
              <a:latin typeface="Lobster"/>
              <a:ea typeface="Lobster"/>
              <a:cs typeface="Lobster"/>
              <a:sym typeface="Lobster"/>
            </a:endParaRPr>
          </a:p>
        </p:txBody>
      </p:sp>
      <p:sp>
        <p:nvSpPr>
          <p:cNvPr id="149" name="Google Shape;149;p18"/>
          <p:cNvSpPr txBox="1"/>
          <p:nvPr/>
        </p:nvSpPr>
        <p:spPr>
          <a:xfrm>
            <a:off x="1553963" y="4297025"/>
            <a:ext cx="1382400" cy="46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rgbClr val="FFFFFF"/>
                </a:solidFill>
                <a:highlight>
                  <a:srgbClr val="0B5394"/>
                </a:highlight>
                <a:latin typeface="Frank Ruhl Libre"/>
                <a:ea typeface="Frank Ruhl Libre"/>
                <a:cs typeface="Frank Ruhl Libre"/>
                <a:sym typeface="Frank Ruhl Libre"/>
              </a:rPr>
              <a:t>Student 1</a:t>
            </a:r>
            <a:endParaRPr sz="2000" b="1">
              <a:solidFill>
                <a:srgbClr val="FFFFFF"/>
              </a:solidFill>
              <a:highlight>
                <a:srgbClr val="0B5394"/>
              </a:highlight>
              <a:latin typeface="Frank Ruhl Libre"/>
              <a:ea typeface="Frank Ruhl Libre"/>
              <a:cs typeface="Frank Ruhl Libre"/>
              <a:sym typeface="Frank Ruhl Libre"/>
            </a:endParaRPr>
          </a:p>
        </p:txBody>
      </p:sp>
      <p:sp>
        <p:nvSpPr>
          <p:cNvPr id="150" name="Google Shape;150;p18"/>
          <p:cNvSpPr txBox="1"/>
          <p:nvPr/>
        </p:nvSpPr>
        <p:spPr>
          <a:xfrm>
            <a:off x="5660388" y="4597000"/>
            <a:ext cx="1382400" cy="46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rgbClr val="FFFFFF"/>
                </a:solidFill>
                <a:highlight>
                  <a:srgbClr val="0B5394"/>
                </a:highlight>
                <a:latin typeface="Frank Ruhl Libre"/>
                <a:ea typeface="Frank Ruhl Libre"/>
                <a:cs typeface="Frank Ruhl Libre"/>
                <a:sym typeface="Frank Ruhl Libre"/>
              </a:rPr>
              <a:t>Student 2</a:t>
            </a:r>
            <a:endParaRPr sz="2000" b="1">
              <a:solidFill>
                <a:srgbClr val="FFFFFF"/>
              </a:solidFill>
              <a:highlight>
                <a:srgbClr val="0B5394"/>
              </a:highlight>
              <a:latin typeface="Frank Ruhl Libre"/>
              <a:ea typeface="Frank Ruhl Libre"/>
              <a:cs typeface="Frank Ruhl Libre"/>
              <a:sym typeface="Frank Ruhl Libre"/>
            </a:endParaRPr>
          </a:p>
        </p:txBody>
      </p:sp>
      <p:pic>
        <p:nvPicPr>
          <p:cNvPr id="151" name="Google Shape;151;p18"/>
          <p:cNvPicPr preferRelativeResize="0"/>
          <p:nvPr/>
        </p:nvPicPr>
        <p:blipFill rotWithShape="1">
          <a:blip r:embed="rId3">
            <a:alphaModFix/>
          </a:blip>
          <a:srcRect t="2657" r="70494" b="42547"/>
          <a:stretch/>
        </p:blipFill>
        <p:spPr>
          <a:xfrm>
            <a:off x="594150" y="938199"/>
            <a:ext cx="3144653" cy="3284825"/>
          </a:xfrm>
          <a:prstGeom prst="rect">
            <a:avLst/>
          </a:prstGeom>
          <a:noFill/>
          <a:ln>
            <a:noFill/>
          </a:ln>
        </p:spPr>
      </p:pic>
      <p:pic>
        <p:nvPicPr>
          <p:cNvPr id="152" name="Google Shape;152;p18"/>
          <p:cNvPicPr preferRelativeResize="0"/>
          <p:nvPr/>
        </p:nvPicPr>
        <p:blipFill rotWithShape="1">
          <a:blip r:embed="rId4">
            <a:alphaModFix/>
          </a:blip>
          <a:srcRect t="18447" r="68652" b="14979"/>
          <a:stretch/>
        </p:blipFill>
        <p:spPr>
          <a:xfrm>
            <a:off x="4660850" y="828450"/>
            <a:ext cx="3295752" cy="37685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 name="Shape 156"/>
        <p:cNvGrpSpPr/>
        <p:nvPr/>
      </p:nvGrpSpPr>
      <p:grpSpPr>
        <a:xfrm>
          <a:off x="0" y="0"/>
          <a:ext cx="0" cy="0"/>
          <a:chOff x="0" y="0"/>
          <a:chExt cx="0" cy="0"/>
        </a:xfrm>
      </p:grpSpPr>
      <p:sp>
        <p:nvSpPr>
          <p:cNvPr id="157" name="Google Shape;157;p19"/>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158" name="Google Shape;158;p19"/>
          <p:cNvSpPr txBox="1"/>
          <p:nvPr/>
        </p:nvSpPr>
        <p:spPr>
          <a:xfrm>
            <a:off x="0" y="1286200"/>
            <a:ext cx="32448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1155CC"/>
                </a:solidFill>
                <a:highlight>
                  <a:srgbClr val="FFFFFF"/>
                </a:highlight>
                <a:latin typeface="Frank Ruhl Libre"/>
                <a:ea typeface="Frank Ruhl Libre"/>
                <a:cs typeface="Frank Ruhl Libre"/>
                <a:sym typeface="Frank Ruhl Libre"/>
              </a:rPr>
              <a:t>Output File -result.txt</a:t>
            </a:r>
            <a:endParaRPr sz="2400" b="1">
              <a:solidFill>
                <a:srgbClr val="1155CC"/>
              </a:solidFill>
              <a:highlight>
                <a:srgbClr val="FFFFFF"/>
              </a:highlight>
              <a:latin typeface="Frank Ruhl Libre"/>
              <a:ea typeface="Frank Ruhl Libre"/>
              <a:cs typeface="Frank Ruhl Libre"/>
              <a:sym typeface="Frank Ruhl Libre"/>
            </a:endParaRPr>
          </a:p>
        </p:txBody>
      </p:sp>
      <p:sp>
        <p:nvSpPr>
          <p:cNvPr id="159" name="Google Shape;159;p19"/>
          <p:cNvSpPr txBox="1"/>
          <p:nvPr/>
        </p:nvSpPr>
        <p:spPr>
          <a:xfrm>
            <a:off x="491850" y="2338750"/>
            <a:ext cx="2261100" cy="4659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800" b="1" dirty="0">
                <a:solidFill>
                  <a:srgbClr val="1D3E7C"/>
                </a:solidFill>
                <a:highlight>
                  <a:srgbClr val="FFFFFF"/>
                </a:highlight>
                <a:latin typeface="Frank Ruhl Libre"/>
                <a:ea typeface="Frank Ruhl Libre"/>
                <a:cs typeface="Frank Ruhl Libre"/>
                <a:sym typeface="Frank Ruhl Libre"/>
              </a:rPr>
              <a:t>The GPA calculated</a:t>
            </a:r>
            <a:endParaRPr sz="1800" b="1" dirty="0">
              <a:solidFill>
                <a:srgbClr val="1D3E7C"/>
              </a:solidFill>
              <a:highlight>
                <a:srgbClr val="FFFFFF"/>
              </a:highlight>
              <a:latin typeface="Frank Ruhl Libre"/>
              <a:ea typeface="Frank Ruhl Libre"/>
              <a:cs typeface="Frank Ruhl Libre"/>
              <a:sym typeface="Frank Ruhl Libre"/>
            </a:endParaRPr>
          </a:p>
          <a:p>
            <a:pPr marL="0" lvl="0" indent="0" algn="just" rtl="0">
              <a:spcBef>
                <a:spcPts val="0"/>
              </a:spcBef>
              <a:spcAft>
                <a:spcPts val="0"/>
              </a:spcAft>
              <a:buNone/>
            </a:pPr>
            <a:r>
              <a:rPr lang="en" sz="1800" b="1" dirty="0">
                <a:solidFill>
                  <a:srgbClr val="1D3E7C"/>
                </a:solidFill>
                <a:highlight>
                  <a:srgbClr val="FFFFFF"/>
                </a:highlight>
                <a:latin typeface="Frank Ruhl Libre"/>
                <a:ea typeface="Frank Ruhl Libre"/>
                <a:cs typeface="Frank Ruhl Libre"/>
                <a:sym typeface="Frank Ruhl Libre"/>
              </a:rPr>
              <a:t>For two students. </a:t>
            </a:r>
            <a:endParaRPr sz="1800" b="1" dirty="0">
              <a:solidFill>
                <a:srgbClr val="1D3E7C"/>
              </a:solidFill>
              <a:highlight>
                <a:srgbClr val="FFFFFF"/>
              </a:highlight>
              <a:latin typeface="Frank Ruhl Libre"/>
              <a:ea typeface="Frank Ruhl Libre"/>
              <a:cs typeface="Frank Ruhl Libre"/>
              <a:sym typeface="Frank Ruhl Libre"/>
            </a:endParaRPr>
          </a:p>
        </p:txBody>
      </p:sp>
      <p:pic>
        <p:nvPicPr>
          <p:cNvPr id="160" name="Google Shape;160;p19"/>
          <p:cNvPicPr preferRelativeResize="0"/>
          <p:nvPr/>
        </p:nvPicPr>
        <p:blipFill>
          <a:blip r:embed="rId3">
            <a:alphaModFix/>
          </a:blip>
          <a:stretch>
            <a:fillRect/>
          </a:stretch>
        </p:blipFill>
        <p:spPr>
          <a:xfrm>
            <a:off x="188100" y="3536150"/>
            <a:ext cx="1389650" cy="1419224"/>
          </a:xfrm>
          <a:prstGeom prst="rect">
            <a:avLst/>
          </a:prstGeom>
          <a:noFill/>
          <a:ln>
            <a:noFill/>
          </a:ln>
        </p:spPr>
      </p:pic>
      <p:pic>
        <p:nvPicPr>
          <p:cNvPr id="161" name="Google Shape;161;p19"/>
          <p:cNvPicPr preferRelativeResize="0"/>
          <p:nvPr/>
        </p:nvPicPr>
        <p:blipFill rotWithShape="1">
          <a:blip r:embed="rId4">
            <a:alphaModFix/>
          </a:blip>
          <a:srcRect r="37733" b="28067"/>
          <a:stretch/>
        </p:blipFill>
        <p:spPr>
          <a:xfrm>
            <a:off x="3163500" y="744725"/>
            <a:ext cx="5623325" cy="3654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 name="Shape 165"/>
        <p:cNvGrpSpPr/>
        <p:nvPr/>
      </p:nvGrpSpPr>
      <p:grpSpPr>
        <a:xfrm>
          <a:off x="0" y="0"/>
          <a:ext cx="0" cy="0"/>
          <a:chOff x="0" y="0"/>
          <a:chExt cx="0" cy="0"/>
        </a:xfrm>
      </p:grpSpPr>
      <p:sp>
        <p:nvSpPr>
          <p:cNvPr id="166" name="Google Shape;166;p20"/>
          <p:cNvSpPr txBox="1">
            <a:spLocks noGrp="1"/>
          </p:cNvSpPr>
          <p:nvPr>
            <p:ph type="sldNum" idx="12"/>
          </p:nvPr>
        </p:nvSpPr>
        <p:spPr>
          <a:xfrm>
            <a:off x="8432000" y="-1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167" name="Google Shape;167;p20"/>
          <p:cNvSpPr txBox="1"/>
          <p:nvPr/>
        </p:nvSpPr>
        <p:spPr>
          <a:xfrm>
            <a:off x="1211325" y="171800"/>
            <a:ext cx="1922100" cy="70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chemeClr val="accent4"/>
                </a:solidFill>
                <a:highlight>
                  <a:srgbClr val="FFFFFF"/>
                </a:highlight>
                <a:latin typeface="Caveat"/>
                <a:ea typeface="Caveat"/>
                <a:cs typeface="Caveat"/>
                <a:sym typeface="Caveat"/>
              </a:rPr>
              <a:t>Choice 2 : </a:t>
            </a:r>
            <a:endParaRPr sz="3000">
              <a:solidFill>
                <a:schemeClr val="accent4"/>
              </a:solidFill>
              <a:highlight>
                <a:srgbClr val="FFFFFF"/>
              </a:highlight>
              <a:latin typeface="Caveat"/>
              <a:ea typeface="Caveat"/>
              <a:cs typeface="Caveat"/>
              <a:sym typeface="Caveat"/>
            </a:endParaRPr>
          </a:p>
        </p:txBody>
      </p:sp>
      <p:sp>
        <p:nvSpPr>
          <p:cNvPr id="168" name="Google Shape;168;p20"/>
          <p:cNvSpPr txBox="1"/>
          <p:nvPr/>
        </p:nvSpPr>
        <p:spPr>
          <a:xfrm>
            <a:off x="4739100" y="171800"/>
            <a:ext cx="3000000" cy="70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3000" b="1">
                <a:solidFill>
                  <a:srgbClr val="1D3E7C"/>
                </a:solidFill>
                <a:highlight>
                  <a:srgbClr val="FFFFFF"/>
                </a:highlight>
                <a:latin typeface="Lobster"/>
                <a:ea typeface="Lobster"/>
                <a:cs typeface="Lobster"/>
                <a:sym typeface="Lobster"/>
              </a:rPr>
              <a:t>Calculate CGPA</a:t>
            </a:r>
            <a:endParaRPr sz="3000" b="1">
              <a:solidFill>
                <a:srgbClr val="1D3E7C"/>
              </a:solidFill>
              <a:highlight>
                <a:srgbClr val="FFFFFF"/>
              </a:highlight>
              <a:latin typeface="Lobster"/>
              <a:ea typeface="Lobster"/>
              <a:cs typeface="Lobster"/>
              <a:sym typeface="Lobster"/>
            </a:endParaRPr>
          </a:p>
        </p:txBody>
      </p:sp>
      <p:sp>
        <p:nvSpPr>
          <p:cNvPr id="169" name="Google Shape;169;p20"/>
          <p:cNvSpPr txBox="1"/>
          <p:nvPr/>
        </p:nvSpPr>
        <p:spPr>
          <a:xfrm>
            <a:off x="1498764" y="4447025"/>
            <a:ext cx="1532100" cy="46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rgbClr val="FFFFFF"/>
                </a:solidFill>
                <a:highlight>
                  <a:srgbClr val="0B5394"/>
                </a:highlight>
                <a:latin typeface="Frank Ruhl Libre"/>
                <a:ea typeface="Frank Ruhl Libre"/>
                <a:cs typeface="Frank Ruhl Libre"/>
                <a:sym typeface="Frank Ruhl Libre"/>
              </a:rPr>
              <a:t>Semester 1</a:t>
            </a:r>
            <a:endParaRPr sz="2000" b="1">
              <a:solidFill>
                <a:srgbClr val="FFFFFF"/>
              </a:solidFill>
              <a:highlight>
                <a:srgbClr val="0B5394"/>
              </a:highlight>
              <a:latin typeface="Frank Ruhl Libre"/>
              <a:ea typeface="Frank Ruhl Libre"/>
              <a:cs typeface="Frank Ruhl Libre"/>
              <a:sym typeface="Frank Ruhl Libre"/>
            </a:endParaRPr>
          </a:p>
        </p:txBody>
      </p:sp>
      <p:sp>
        <p:nvSpPr>
          <p:cNvPr id="170" name="Google Shape;170;p20"/>
          <p:cNvSpPr txBox="1"/>
          <p:nvPr/>
        </p:nvSpPr>
        <p:spPr>
          <a:xfrm>
            <a:off x="5660402" y="4597000"/>
            <a:ext cx="1583400" cy="46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rgbClr val="FFFFFF"/>
                </a:solidFill>
                <a:highlight>
                  <a:srgbClr val="0B5394"/>
                </a:highlight>
                <a:latin typeface="Frank Ruhl Libre"/>
                <a:ea typeface="Frank Ruhl Libre"/>
                <a:cs typeface="Frank Ruhl Libre"/>
                <a:sym typeface="Frank Ruhl Libre"/>
              </a:rPr>
              <a:t>Semester 2</a:t>
            </a:r>
            <a:endParaRPr sz="2000" b="1">
              <a:solidFill>
                <a:srgbClr val="FFFFFF"/>
              </a:solidFill>
              <a:highlight>
                <a:srgbClr val="0B5394"/>
              </a:highlight>
              <a:latin typeface="Frank Ruhl Libre"/>
              <a:ea typeface="Frank Ruhl Libre"/>
              <a:cs typeface="Frank Ruhl Libre"/>
              <a:sym typeface="Frank Ruhl Libre"/>
            </a:endParaRPr>
          </a:p>
        </p:txBody>
      </p:sp>
      <p:pic>
        <p:nvPicPr>
          <p:cNvPr id="171" name="Google Shape;171;p20"/>
          <p:cNvPicPr preferRelativeResize="0"/>
          <p:nvPr/>
        </p:nvPicPr>
        <p:blipFill rotWithShape="1">
          <a:blip r:embed="rId3">
            <a:alphaModFix/>
          </a:blip>
          <a:srcRect t="2710" r="68125" b="40827"/>
          <a:stretch/>
        </p:blipFill>
        <p:spPr>
          <a:xfrm>
            <a:off x="537764" y="946225"/>
            <a:ext cx="3454123" cy="3428976"/>
          </a:xfrm>
          <a:prstGeom prst="rect">
            <a:avLst/>
          </a:prstGeom>
          <a:noFill/>
          <a:ln>
            <a:noFill/>
          </a:ln>
        </p:spPr>
      </p:pic>
      <p:pic>
        <p:nvPicPr>
          <p:cNvPr id="172" name="Google Shape;172;p20"/>
          <p:cNvPicPr preferRelativeResize="0"/>
          <p:nvPr/>
        </p:nvPicPr>
        <p:blipFill rotWithShape="1">
          <a:blip r:embed="rId4">
            <a:alphaModFix/>
          </a:blip>
          <a:srcRect l="-73125" t="14790" r="143291" b="-14789"/>
          <a:stretch/>
        </p:blipFill>
        <p:spPr>
          <a:xfrm>
            <a:off x="1211325" y="874400"/>
            <a:ext cx="2727974" cy="5143500"/>
          </a:xfrm>
          <a:prstGeom prst="rect">
            <a:avLst/>
          </a:prstGeom>
          <a:noFill/>
          <a:ln>
            <a:noFill/>
          </a:ln>
        </p:spPr>
      </p:pic>
      <p:pic>
        <p:nvPicPr>
          <p:cNvPr id="173" name="Google Shape;173;p20"/>
          <p:cNvPicPr preferRelativeResize="0"/>
          <p:nvPr/>
        </p:nvPicPr>
        <p:blipFill rotWithShape="1">
          <a:blip r:embed="rId5">
            <a:alphaModFix/>
          </a:blip>
          <a:srcRect t="3910" r="69099" b="30360"/>
          <a:stretch/>
        </p:blipFill>
        <p:spPr>
          <a:xfrm>
            <a:off x="4739102" y="874400"/>
            <a:ext cx="3111216" cy="3722601"/>
          </a:xfrm>
          <a:prstGeom prst="rect">
            <a:avLst/>
          </a:prstGeom>
          <a:noFill/>
          <a:ln>
            <a:noFill/>
          </a:ln>
        </p:spPr>
      </p:pic>
    </p:spTree>
  </p:cSld>
  <p:clrMapOvr>
    <a:masterClrMapping/>
  </p:clrMapOvr>
</p:sld>
</file>

<file path=ppt/theme/theme1.xml><?xml version="1.0" encoding="utf-8"?>
<a:theme xmlns:a="http://schemas.openxmlformats.org/drawingml/2006/main" name="Octav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626</Words>
  <Application>Microsoft Office PowerPoint</Application>
  <PresentationFormat>On-screen Show (16:9)</PresentationFormat>
  <Paragraphs>123</Paragraphs>
  <Slides>12</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Arial</vt:lpstr>
      <vt:lpstr>Lobster</vt:lpstr>
      <vt:lpstr>Caveat</vt:lpstr>
      <vt:lpstr>Georgia</vt:lpstr>
      <vt:lpstr>IBM Plex Sans Condensed</vt:lpstr>
      <vt:lpstr>Frank Ruhl Libre</vt:lpstr>
      <vt:lpstr>Comfortaa</vt:lpstr>
      <vt:lpstr>Frank Ruhl Libre Light</vt:lpstr>
      <vt:lpstr>Calibri</vt:lpstr>
      <vt:lpstr>Octavia template</vt:lpstr>
      <vt:lpstr>CGPA CALCULATOR Programming Techniques II  Final Project</vt:lpstr>
      <vt:lpstr>Introduction                </vt:lpstr>
      <vt:lpstr>Introduction                </vt:lpstr>
      <vt:lpstr>PowerPoint Presentation</vt:lpstr>
      <vt:lpstr>Extract Credit from Subject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CGPA CALCULATOR Programming Techniques II  Final Project</dc:title>
  <cp:lastModifiedBy>PCUSER</cp:lastModifiedBy>
  <cp:revision>1</cp:revision>
  <dcterms:modified xsi:type="dcterms:W3CDTF">2019-05-05T05:52:21Z</dcterms:modified>
</cp:coreProperties>
</file>